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rels" ContentType="application/vnd.openxmlformats-package.relationships+xm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51" r:id="rId1"/>
  </p:sldMasterIdLst>
  <p:notesMasterIdLst>
    <p:notesMasterId r:id="rId32"/>
  </p:notesMasterIdLst>
  <p:sldIdLst>
    <p:sldId id="271" r:id="rId2"/>
    <p:sldId id="343" r:id="rId3"/>
    <p:sldId id="258" r:id="rId4"/>
    <p:sldId id="353" r:id="rId5"/>
    <p:sldId id="310" r:id="rId6"/>
    <p:sldId id="350" r:id="rId7"/>
    <p:sldId id="345" r:id="rId8"/>
    <p:sldId id="261" r:id="rId9"/>
    <p:sldId id="344" r:id="rId10"/>
    <p:sldId id="349" r:id="rId11"/>
    <p:sldId id="315" r:id="rId12"/>
    <p:sldId id="352" r:id="rId13"/>
    <p:sldId id="316" r:id="rId14"/>
    <p:sldId id="282" r:id="rId15"/>
    <p:sldId id="339" r:id="rId16"/>
    <p:sldId id="348" r:id="rId17"/>
    <p:sldId id="324" r:id="rId18"/>
    <p:sldId id="325" r:id="rId19"/>
    <p:sldId id="347" r:id="rId20"/>
    <p:sldId id="326" r:id="rId21"/>
    <p:sldId id="327" r:id="rId22"/>
    <p:sldId id="328" r:id="rId23"/>
    <p:sldId id="329" r:id="rId24"/>
    <p:sldId id="346" r:id="rId25"/>
    <p:sldId id="330" r:id="rId26"/>
    <p:sldId id="335" r:id="rId27"/>
    <p:sldId id="351" r:id="rId28"/>
    <p:sldId id="341" r:id="rId29"/>
    <p:sldId id="342" r:id="rId30"/>
    <p:sldId id="291" r:id="rId3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80" d="100"/>
          <a:sy n="80" d="100"/>
        </p:scale>
        <p:origin x="-1816" y="-10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notesMaster" Target="notesMasters/notesMaster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printerSettings" Target="printerSettings/printerSettings1.bin"/><Relationship Id="rId34" Type="http://schemas.openxmlformats.org/officeDocument/2006/relationships/presProps" Target="presProps.xml"/><Relationship Id="rId35" Type="http://schemas.openxmlformats.org/officeDocument/2006/relationships/viewProps" Target="viewProps.xml"/><Relationship Id="rId36" Type="http://schemas.openxmlformats.org/officeDocument/2006/relationships/theme" Target="theme/theme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E573CAC-71C4-7B4D-87B3-85C6620DBB75}" type="datetimeFigureOut">
              <a:rPr lang="en-US" smtClean="0"/>
              <a:t>3/11/15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0CA4A4F-B122-AE4A-82C3-F46279FB61D4}" type="slidenum">
              <a:rPr lang="en-US" smtClean="0"/>
              <a:t>‹#›</a:t>
            </a:fld>
            <a:endParaRPr lang="en-US"/>
          </a:p>
        </p:txBody>
      </p:sp>
    </p:spTree>
    <p:extLst>
      <p:ext uri="{BB962C8B-B14F-4D97-AF65-F5344CB8AC3E}">
        <p14:creationId xmlns:p14="http://schemas.microsoft.com/office/powerpoint/2010/main" val="363162170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 Id="rId3" Type="http://schemas.openxmlformats.org/officeDocument/2006/relationships/hyperlink" Target="#_ENREF_8"/></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 Id="rId3" Type="http://schemas.openxmlformats.org/officeDocument/2006/relationships/hyperlink" Target="#_ENREF_7"/></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After 17 hours awake, you may be as impaired as if you were legally too drunk to drive (BAC .05) and</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after 24 hours awake, your impairment level matches a blood alcohol level of BAC 0.10 – too drunk to drive. </a:t>
            </a:r>
            <a:endParaRPr lang="en-AU" sz="1200" kern="1200" smtClean="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10"/>
          </p:nvPr>
        </p:nvSpPr>
        <p:spPr/>
        <p:txBody>
          <a:bodyPr/>
          <a:lstStyle/>
          <a:p>
            <a:fld id="{70CA4A4F-B122-AE4A-82C3-F46279FB61D4}" type="slidenum">
              <a:rPr lang="en-US" smtClean="0"/>
              <a:t>2</a:t>
            </a:fld>
            <a:endParaRPr lang="en-US"/>
          </a:p>
        </p:txBody>
      </p:sp>
    </p:spTree>
    <p:extLst>
      <p:ext uri="{BB962C8B-B14F-4D97-AF65-F5344CB8AC3E}">
        <p14:creationId xmlns:p14="http://schemas.microsoft.com/office/powerpoint/2010/main" val="27642412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Shift / Roster: </a:t>
            </a:r>
            <a:r>
              <a:rPr lang="en-US" b="0" dirty="0" smtClean="0"/>
              <a:t>Time of day, Hours of work, Work cycle, Frequency and length of breaks, No. of shift changes, Workday length</a:t>
            </a:r>
          </a:p>
          <a:p>
            <a:r>
              <a:rPr lang="en-US" b="1" dirty="0" smtClean="0"/>
              <a:t>Lifestyle:</a:t>
            </a:r>
            <a:r>
              <a:rPr lang="en-US" b="1" baseline="0" dirty="0" smtClean="0"/>
              <a:t> </a:t>
            </a:r>
            <a:r>
              <a:rPr lang="en-US" b="0" baseline="0" dirty="0" smtClean="0"/>
              <a:t>Suitability for shiftwork, Age, sleep disorders, Nutrition, Exercise regime, Ability to manage stress, Illness, Weight, Substance abuse (i.e. alcohol, caffeine)</a:t>
            </a:r>
          </a:p>
          <a:p>
            <a:r>
              <a:rPr lang="en-US" b="1" baseline="0" dirty="0" smtClean="0"/>
              <a:t>Outside Influences: </a:t>
            </a:r>
            <a:r>
              <a:rPr lang="en-US" b="0" baseline="0" dirty="0" smtClean="0"/>
              <a:t>Family demands – phone calls, stress, Hours continuously awake, Social activities</a:t>
            </a:r>
          </a:p>
          <a:p>
            <a:r>
              <a:rPr lang="en-US" b="1" baseline="0" dirty="0" smtClean="0"/>
              <a:t>Commuting:</a:t>
            </a:r>
            <a:r>
              <a:rPr lang="en-US" b="0" baseline="0" dirty="0" smtClean="0"/>
              <a:t> Distance to / from home, Travelling to come on swing, Jet lag – Time differences from home locations</a:t>
            </a:r>
          </a:p>
          <a:p>
            <a:r>
              <a:rPr lang="en-US" b="1" baseline="0" dirty="0" smtClean="0"/>
              <a:t>Nature of Work: </a:t>
            </a:r>
            <a:r>
              <a:rPr lang="en-US" b="0" baseline="0" dirty="0" smtClean="0"/>
              <a:t>Mental load / concentration, Inconsistent sleep patterns, Physical effort, Temperature exposure</a:t>
            </a:r>
          </a:p>
          <a:p>
            <a:r>
              <a:rPr lang="en-US" b="1" baseline="0" dirty="0" smtClean="0"/>
              <a:t>Berthing and Departure: </a:t>
            </a:r>
            <a:r>
              <a:rPr lang="en-US" b="0" baseline="0" dirty="0" smtClean="0"/>
              <a:t>Differing work conditions – ship traffic, night, wind, tidal movements, heat, humidity</a:t>
            </a:r>
          </a:p>
          <a:p>
            <a:r>
              <a:rPr lang="en-US" b="1" baseline="0" dirty="0" smtClean="0"/>
              <a:t>Sleeping Environment: </a:t>
            </a:r>
            <a:r>
              <a:rPr lang="en-US" b="0" baseline="0" dirty="0" smtClean="0"/>
              <a:t>Air conditioning, Noise, Comfort of sleeping environment, Light control, Length of sleep</a:t>
            </a:r>
          </a:p>
          <a:p>
            <a:r>
              <a:rPr lang="en-US" b="1" baseline="0" dirty="0" smtClean="0"/>
              <a:t>Workplace Culture:  </a:t>
            </a:r>
            <a:r>
              <a:rPr lang="en-US" b="0" baseline="0" dirty="0" smtClean="0"/>
              <a:t>Support from management to enforce fatigue management measures, Ship movement requirements – terminal pressures, Pilot scheduling and the understanding of fatigue measures around this</a:t>
            </a:r>
            <a:endParaRPr lang="en-US" b="1" baseline="0" dirty="0" smtClean="0"/>
          </a:p>
          <a:p>
            <a:endParaRPr lang="en-US" b="0" dirty="0"/>
          </a:p>
        </p:txBody>
      </p:sp>
      <p:sp>
        <p:nvSpPr>
          <p:cNvPr id="4" name="Slide Number Placeholder 3"/>
          <p:cNvSpPr>
            <a:spLocks noGrp="1"/>
          </p:cNvSpPr>
          <p:nvPr>
            <p:ph type="sldNum" sz="quarter" idx="10"/>
          </p:nvPr>
        </p:nvSpPr>
        <p:spPr/>
        <p:txBody>
          <a:bodyPr/>
          <a:lstStyle/>
          <a:p>
            <a:fld id="{70CA4A4F-B122-AE4A-82C3-F46279FB61D4}" type="slidenum">
              <a:rPr lang="en-US" smtClean="0"/>
              <a:t>4</a:t>
            </a:fld>
            <a:endParaRPr lang="en-US"/>
          </a:p>
        </p:txBody>
      </p:sp>
    </p:spTree>
    <p:extLst>
      <p:ext uri="{BB962C8B-B14F-4D97-AF65-F5344CB8AC3E}">
        <p14:creationId xmlns:p14="http://schemas.microsoft.com/office/powerpoint/2010/main" val="8684226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x-none" sz="1200" kern="1200" dirty="0" smtClean="0">
                <a:solidFill>
                  <a:schemeClr val="tx1"/>
                </a:solidFill>
                <a:effectLst/>
                <a:latin typeface="+mn-lt"/>
                <a:ea typeface="+mn-ea"/>
                <a:cs typeface="+mn-cs"/>
              </a:rPr>
              <a:t>Because work-related causes of fatigue are largely under the control of the organisation and non work-related factors are controlled by individual employees, both have a responsibility for managing fatigue.</a:t>
            </a:r>
            <a:endParaRPr lang="en-AU" sz="1200" kern="1200" dirty="0" smtClean="0">
              <a:solidFill>
                <a:schemeClr val="tx1"/>
              </a:solidFill>
              <a:effectLst/>
              <a:latin typeface="+mn-lt"/>
              <a:ea typeface="+mn-ea"/>
              <a:cs typeface="+mn-cs"/>
            </a:endParaRPr>
          </a:p>
          <a:p>
            <a:endParaRPr lang="en-AU"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Both employers and employees need to be aware of the risks posed by fatigue on the job, and to take steps to reduce that risk.</a:t>
            </a:r>
            <a:endParaRPr lang="en-AU"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70CA4A4F-B122-AE4A-82C3-F46279FB61D4}" type="slidenum">
              <a:rPr lang="en-US" smtClean="0"/>
              <a:t>7</a:t>
            </a:fld>
            <a:endParaRPr lang="en-US"/>
          </a:p>
        </p:txBody>
      </p:sp>
    </p:spTree>
    <p:extLst>
      <p:ext uri="{BB962C8B-B14F-4D97-AF65-F5344CB8AC3E}">
        <p14:creationId xmlns:p14="http://schemas.microsoft.com/office/powerpoint/2010/main" val="34492160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FMP is therefore a key part of the FRMS. It is the nuts and bolts if you like.</a:t>
            </a:r>
            <a:endParaRPr lang="en-US" dirty="0"/>
          </a:p>
        </p:txBody>
      </p:sp>
      <p:sp>
        <p:nvSpPr>
          <p:cNvPr id="4" name="Slide Number Placeholder 3"/>
          <p:cNvSpPr>
            <a:spLocks noGrp="1"/>
          </p:cNvSpPr>
          <p:nvPr>
            <p:ph type="sldNum" sz="quarter" idx="10"/>
          </p:nvPr>
        </p:nvSpPr>
        <p:spPr/>
        <p:txBody>
          <a:bodyPr/>
          <a:lstStyle/>
          <a:p>
            <a:fld id="{70CA4A4F-B122-AE4A-82C3-F46279FB61D4}" type="slidenum">
              <a:rPr lang="en-US" smtClean="0"/>
              <a:t>8</a:t>
            </a:fld>
            <a:endParaRPr lang="en-US"/>
          </a:p>
        </p:txBody>
      </p:sp>
    </p:spTree>
    <p:extLst>
      <p:ext uri="{BB962C8B-B14F-4D97-AF65-F5344CB8AC3E}">
        <p14:creationId xmlns:p14="http://schemas.microsoft.com/office/powerpoint/2010/main" val="10393137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1" dirty="0" smtClean="0"/>
              <a:t>Fatigue risk trajectory: </a:t>
            </a:r>
            <a:r>
              <a:rPr lang="en-US" dirty="0" smtClean="0"/>
              <a:t>There are multiple layers that precede a fatigue-related incident for which there are identifiable hazards and controls. An effective Fatigue risk management system should attempt to manage each layer of risk. (</a:t>
            </a:r>
            <a:r>
              <a:rPr lang="en-US" dirty="0" smtClean="0">
                <a:hlinkClick r:id="rId3" action="ppaction://hlinkfile" tooltip="Dawson, 2005 #167"/>
              </a:rPr>
              <a:t>Dawson &amp; McCulloch, 2005</a:t>
            </a:r>
            <a:r>
              <a:rPr lang="en-US" dirty="0" smtClean="0"/>
              <a:t>)</a:t>
            </a:r>
            <a:endParaRPr lang="en-AU"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70CA4A4F-B122-AE4A-82C3-F46279FB61D4}" type="slidenum">
              <a:rPr lang="en-US" smtClean="0"/>
              <a:t>9</a:t>
            </a:fld>
            <a:endParaRPr lang="en-US"/>
          </a:p>
        </p:txBody>
      </p:sp>
    </p:spTree>
    <p:extLst>
      <p:ext uri="{BB962C8B-B14F-4D97-AF65-F5344CB8AC3E}">
        <p14:creationId xmlns:p14="http://schemas.microsoft.com/office/powerpoint/2010/main" val="3787851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charset="0"/>
                <a:ea typeface="MS PGothic" charset="0"/>
                <a:cs typeface="MS PGothic" charset="0"/>
              </a:defRPr>
            </a:lvl1pPr>
            <a:lvl2pPr marL="742950" indent="-285750">
              <a:defRPr>
                <a:solidFill>
                  <a:schemeClr val="tx1"/>
                </a:solidFill>
                <a:latin typeface="Tahoma" charset="0"/>
                <a:ea typeface="MS PGothic" charset="0"/>
                <a:cs typeface="MS PGothic" charset="0"/>
              </a:defRPr>
            </a:lvl2pPr>
            <a:lvl3pPr marL="1143000" indent="-228600">
              <a:defRPr>
                <a:solidFill>
                  <a:schemeClr val="tx1"/>
                </a:solidFill>
                <a:latin typeface="Tahoma" charset="0"/>
                <a:ea typeface="MS PGothic" charset="0"/>
                <a:cs typeface="MS PGothic" charset="0"/>
              </a:defRPr>
            </a:lvl3pPr>
            <a:lvl4pPr marL="1600200" indent="-228600">
              <a:defRPr>
                <a:solidFill>
                  <a:schemeClr val="tx1"/>
                </a:solidFill>
                <a:latin typeface="Tahoma" charset="0"/>
                <a:ea typeface="MS PGothic" charset="0"/>
                <a:cs typeface="MS PGothic" charset="0"/>
              </a:defRPr>
            </a:lvl4pPr>
            <a:lvl5pPr marL="2057400" indent="-228600">
              <a:defRPr>
                <a:solidFill>
                  <a:schemeClr val="tx1"/>
                </a:solidFill>
                <a:latin typeface="Tahoma" charset="0"/>
                <a:ea typeface="MS PGothic" charset="0"/>
                <a:cs typeface="MS PGothic" charset="0"/>
              </a:defRPr>
            </a:lvl5pPr>
            <a:lvl6pPr marL="2514600" indent="-228600" eaLnBrk="0" fontAlgn="base" hangingPunct="0">
              <a:spcBef>
                <a:spcPct val="0"/>
              </a:spcBef>
              <a:spcAft>
                <a:spcPct val="0"/>
              </a:spcAft>
              <a:defRPr>
                <a:solidFill>
                  <a:schemeClr val="tx1"/>
                </a:solidFill>
                <a:latin typeface="Tahoma" charset="0"/>
                <a:ea typeface="MS PGothic" charset="0"/>
                <a:cs typeface="MS PGothic" charset="0"/>
              </a:defRPr>
            </a:lvl6pPr>
            <a:lvl7pPr marL="2971800" indent="-228600" eaLnBrk="0" fontAlgn="base" hangingPunct="0">
              <a:spcBef>
                <a:spcPct val="0"/>
              </a:spcBef>
              <a:spcAft>
                <a:spcPct val="0"/>
              </a:spcAft>
              <a:defRPr>
                <a:solidFill>
                  <a:schemeClr val="tx1"/>
                </a:solidFill>
                <a:latin typeface="Tahoma" charset="0"/>
                <a:ea typeface="MS PGothic" charset="0"/>
                <a:cs typeface="MS PGothic" charset="0"/>
              </a:defRPr>
            </a:lvl7pPr>
            <a:lvl8pPr marL="3429000" indent="-228600" eaLnBrk="0" fontAlgn="base" hangingPunct="0">
              <a:spcBef>
                <a:spcPct val="0"/>
              </a:spcBef>
              <a:spcAft>
                <a:spcPct val="0"/>
              </a:spcAft>
              <a:defRPr>
                <a:solidFill>
                  <a:schemeClr val="tx1"/>
                </a:solidFill>
                <a:latin typeface="Tahoma" charset="0"/>
                <a:ea typeface="MS PGothic" charset="0"/>
                <a:cs typeface="MS PGothic" charset="0"/>
              </a:defRPr>
            </a:lvl8pPr>
            <a:lvl9pPr marL="3886200" indent="-228600" eaLnBrk="0" fontAlgn="base" hangingPunct="0">
              <a:spcBef>
                <a:spcPct val="0"/>
              </a:spcBef>
              <a:spcAft>
                <a:spcPct val="0"/>
              </a:spcAft>
              <a:defRPr>
                <a:solidFill>
                  <a:schemeClr val="tx1"/>
                </a:solidFill>
                <a:latin typeface="Tahoma" charset="0"/>
                <a:ea typeface="MS PGothic" charset="0"/>
                <a:cs typeface="MS PGothic" charset="0"/>
              </a:defRPr>
            </a:lvl9pPr>
          </a:lstStyle>
          <a:p>
            <a:fld id="{6744B7BE-B3B3-2F4F-AC85-EF279486B37A}" type="slidenum">
              <a:rPr lang="en-US">
                <a:latin typeface="Arial" charset="0"/>
              </a:rPr>
              <a:pPr/>
              <a:t>14</a:t>
            </a:fld>
            <a:endParaRPr lang="en-US">
              <a:latin typeface="Arial" charset="0"/>
            </a:endParaRPr>
          </a:p>
        </p:txBody>
      </p:sp>
      <p:sp>
        <p:nvSpPr>
          <p:cNvPr id="28675" name="Rectangle 2"/>
          <p:cNvSpPr>
            <a:spLocks noGrp="1" noRot="1" noChangeAspect="1" noChangeArrowheads="1" noTextEdit="1"/>
          </p:cNvSpPr>
          <p:nvPr>
            <p:ph type="sldImg"/>
          </p:nvPr>
        </p:nvSpPr>
        <p:spPr>
          <a:xfrm>
            <a:off x="1150938" y="692150"/>
            <a:ext cx="4556125" cy="3416300"/>
          </a:xfrm>
          <a:ln/>
        </p:spPr>
      </p:sp>
      <p:sp>
        <p:nvSpPr>
          <p:cNvPr id="28676" name="Rectangle 3"/>
          <p:cNvSpPr>
            <a:spLocks noGrp="1" noChangeArrowheads="1"/>
          </p:cNvSpPr>
          <p:nvPr>
            <p:ph type="body" idx="1"/>
          </p:nvPr>
        </p:nvSpPr>
        <p:spPr>
          <a:xfrm>
            <a:off x="914935" y="4345447"/>
            <a:ext cx="5028132" cy="38528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ea typeface="MS PGothic"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Involve the processes to detect and prevent behavioural symptoms of fatigue as sometimes there can still be elevated levels of fatigue even though a satisfactory sleep opportunity has been given and a supposedly sufficient amount of actual sleep has been gained. This could possibly be due to factors such as sleep disorders or lifestyle factors at home. (</a:t>
            </a:r>
            <a:r>
              <a:rPr lang="en-US" dirty="0" smtClean="0">
                <a:hlinkClick r:id="rId3" action="ppaction://hlinkfile" tooltip="Dawson, 2011 #149"/>
              </a:rPr>
              <a:t>Dawson, Chapman, et al., 2011</a:t>
            </a:r>
            <a:r>
              <a:rPr lang="en-US" dirty="0" smtClean="0"/>
              <a:t>)</a:t>
            </a:r>
            <a:endParaRPr lang="en-AU" dirty="0" smtClean="0"/>
          </a:p>
          <a:p>
            <a:endParaRPr lang="en-US" dirty="0"/>
          </a:p>
        </p:txBody>
      </p:sp>
      <p:sp>
        <p:nvSpPr>
          <p:cNvPr id="4" name="Slide Number Placeholder 3"/>
          <p:cNvSpPr>
            <a:spLocks noGrp="1"/>
          </p:cNvSpPr>
          <p:nvPr>
            <p:ph type="sldNum" sz="quarter" idx="10"/>
          </p:nvPr>
        </p:nvSpPr>
        <p:spPr/>
        <p:txBody>
          <a:bodyPr/>
          <a:lstStyle/>
          <a:p>
            <a:fld id="{70CA4A4F-B122-AE4A-82C3-F46279FB61D4}" type="slidenum">
              <a:rPr lang="en-US" smtClean="0"/>
              <a:t>17</a:t>
            </a:fld>
            <a:endParaRPr lang="en-US"/>
          </a:p>
        </p:txBody>
      </p:sp>
    </p:spTree>
    <p:extLst>
      <p:ext uri="{BB962C8B-B14F-4D97-AF65-F5344CB8AC3E}">
        <p14:creationId xmlns:p14="http://schemas.microsoft.com/office/powerpoint/2010/main" val="10448143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AU" sz="1200" kern="1200" dirty="0" smtClean="0">
                <a:solidFill>
                  <a:schemeClr val="tx1"/>
                </a:solidFill>
                <a:effectLst/>
                <a:latin typeface="+mn-lt"/>
                <a:ea typeface="+mn-ea"/>
                <a:cs typeface="+mn-cs"/>
              </a:rPr>
              <a:t>An example of Level 3 Controls for a Marine Pilot could be that if more than three of the behaviours indicated in Table 2 (see below) are exhibited in a 15 minute period then the pilot should cease piloting as soon as possible, notify another pilot or supervisor and then undertake designated fatigue countermeasures such as napping and / or use caffeine.</a:t>
            </a:r>
          </a:p>
          <a:p>
            <a:endParaRPr lang="en-US" dirty="0"/>
          </a:p>
        </p:txBody>
      </p:sp>
      <p:sp>
        <p:nvSpPr>
          <p:cNvPr id="4" name="Slide Number Placeholder 3"/>
          <p:cNvSpPr>
            <a:spLocks noGrp="1"/>
          </p:cNvSpPr>
          <p:nvPr>
            <p:ph type="sldNum" sz="quarter" idx="10"/>
          </p:nvPr>
        </p:nvSpPr>
        <p:spPr/>
        <p:txBody>
          <a:bodyPr/>
          <a:lstStyle/>
          <a:p>
            <a:fld id="{70CA4A4F-B122-AE4A-82C3-F46279FB61D4}" type="slidenum">
              <a:rPr lang="en-US" smtClean="0"/>
              <a:t>18</a:t>
            </a:fld>
            <a:endParaRPr lang="en-US"/>
          </a:p>
        </p:txBody>
      </p:sp>
    </p:spTree>
    <p:extLst>
      <p:ext uri="{BB962C8B-B14F-4D97-AF65-F5344CB8AC3E}">
        <p14:creationId xmlns:p14="http://schemas.microsoft.com/office/powerpoint/2010/main" val="32490459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MLC 2006 Hours of Work will work in conjunction with the new fatigue guidelines</a:t>
            </a:r>
            <a:r>
              <a:rPr lang="en-US" baseline="0" dirty="0" smtClean="0"/>
              <a:t> – Prescriptive allied with risk </a:t>
            </a:r>
            <a:r>
              <a:rPr lang="en-US" baseline="0" smtClean="0"/>
              <a:t>based methods.</a:t>
            </a:r>
            <a:endParaRPr lang="en-US" dirty="0"/>
          </a:p>
        </p:txBody>
      </p:sp>
      <p:sp>
        <p:nvSpPr>
          <p:cNvPr id="4" name="Slide Number Placeholder 3"/>
          <p:cNvSpPr>
            <a:spLocks noGrp="1"/>
          </p:cNvSpPr>
          <p:nvPr>
            <p:ph type="sldNum" sz="quarter" idx="10"/>
          </p:nvPr>
        </p:nvSpPr>
        <p:spPr/>
        <p:txBody>
          <a:bodyPr/>
          <a:lstStyle/>
          <a:p>
            <a:fld id="{70CA4A4F-B122-AE4A-82C3-F46279FB61D4}" type="slidenum">
              <a:rPr lang="en-US" smtClean="0"/>
              <a:t>28</a:t>
            </a:fld>
            <a:endParaRPr lang="en-US"/>
          </a:p>
        </p:txBody>
      </p:sp>
    </p:spTree>
    <p:extLst>
      <p:ext uri="{BB962C8B-B14F-4D97-AF65-F5344CB8AC3E}">
        <p14:creationId xmlns:p14="http://schemas.microsoft.com/office/powerpoint/2010/main" val="5230547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1328166" y="1295400"/>
            <a:ext cx="6487668" cy="3152887"/>
          </a:xfrm>
          <a:prstGeom prst="rect">
            <a:avLst/>
          </a:prstGeo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p>
            <a:pPr marL="0" indent="0" algn="l" defTabSz="914400" rtl="0" eaLnBrk="1" latinLnBrk="0" hangingPunct="1">
              <a:spcBef>
                <a:spcPts val="2000"/>
              </a:spcBef>
              <a:buClr>
                <a:schemeClr val="accent1">
                  <a:lumMod val="60000"/>
                  <a:lumOff val="40000"/>
                </a:schemeClr>
              </a:buClr>
              <a:buSzPct val="110000"/>
              <a:buFont typeface="Wingdings 2" pitchFamily="18" charset="2"/>
              <a:buNone/>
            </a:pPr>
            <a:endParaRPr sz="3200" kern="1200">
              <a:solidFill>
                <a:schemeClr val="tx1">
                  <a:lumMod val="65000"/>
                  <a:lumOff val="35000"/>
                </a:schemeClr>
              </a:solidFill>
              <a:latin typeface="+mn-lt"/>
              <a:ea typeface="+mn-ea"/>
              <a:cs typeface="+mn-cs"/>
            </a:endParaRPr>
          </a:p>
        </p:txBody>
      </p:sp>
      <p:sp>
        <p:nvSpPr>
          <p:cNvPr id="2" name="Title 1"/>
          <p:cNvSpPr>
            <a:spLocks noGrp="1"/>
          </p:cNvSpPr>
          <p:nvPr>
            <p:ph type="ctrTitle"/>
          </p:nvPr>
        </p:nvSpPr>
        <p:spPr>
          <a:xfrm>
            <a:off x="1322921" y="1523999"/>
            <a:ext cx="6498158" cy="1724867"/>
          </a:xfrm>
        </p:spPr>
        <p:txBody>
          <a:bodyPr vert="horz" lIns="91440" tIns="45720" rIns="91440" bIns="45720" rtlCol="0" anchor="b" anchorCtr="0">
            <a:noAutofit/>
          </a:bodyPr>
          <a:lstStyle>
            <a:lvl1pPr marL="0" indent="0" algn="ctr" defTabSz="914400" rtl="0" eaLnBrk="1" latinLnBrk="0" hangingPunct="1">
              <a:spcBef>
                <a:spcPct val="0"/>
              </a:spcBef>
              <a:buClr>
                <a:schemeClr val="accent1">
                  <a:lumMod val="60000"/>
                  <a:lumOff val="40000"/>
                </a:schemeClr>
              </a:buClr>
              <a:buSzPct val="110000"/>
              <a:buFont typeface="Wingdings 2" pitchFamily="18" charset="2"/>
              <a:buNone/>
              <a:defRPr sz="4600" kern="1200">
                <a:solidFill>
                  <a:schemeClr val="accent1"/>
                </a:solidFill>
                <a:latin typeface="+mj-lt"/>
                <a:ea typeface="+mj-ea"/>
                <a:cs typeface="+mj-cs"/>
              </a:defRPr>
            </a:lvl1pPr>
          </a:lstStyle>
          <a:p>
            <a:r>
              <a:rPr lang="en-AU" smtClean="0"/>
              <a:t>Click to edit Master title style</a:t>
            </a:r>
            <a:endParaRPr/>
          </a:p>
        </p:txBody>
      </p:sp>
      <p:sp>
        <p:nvSpPr>
          <p:cNvPr id="3" name="Subtitle 2"/>
          <p:cNvSpPr>
            <a:spLocks noGrp="1"/>
          </p:cNvSpPr>
          <p:nvPr>
            <p:ph type="subTitle" idx="1"/>
          </p:nvPr>
        </p:nvSpPr>
        <p:spPr>
          <a:xfrm>
            <a:off x="1322921" y="3299012"/>
            <a:ext cx="6498159" cy="916641"/>
          </a:xfrm>
        </p:spPr>
        <p:txBody>
          <a:bodyPr vert="horz" lIns="91440" tIns="45720" rIns="91440" bIns="45720" rtlCol="0">
            <a:normAutofit/>
          </a:bodyPr>
          <a:lstStyle>
            <a:lvl1pPr marL="0" indent="0" algn="ctr" defTabSz="914400" rtl="0" eaLnBrk="1" latinLnBrk="0" hangingPunct="1">
              <a:spcBef>
                <a:spcPts val="300"/>
              </a:spcBef>
              <a:buClr>
                <a:schemeClr val="accent1">
                  <a:lumMod val="60000"/>
                  <a:lumOff val="40000"/>
                </a:schemeClr>
              </a:buClr>
              <a:buSzPct val="110000"/>
              <a:buFont typeface="Wingdings 2" pitchFamily="18" charset="2"/>
              <a:buNone/>
              <a:defRPr sz="1800" kern="1200">
                <a:solidFill>
                  <a:schemeClr val="tx1">
                    <a:tint val="7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AU" smtClean="0"/>
              <a:t>Click to edit Master subtitle style</a:t>
            </a:r>
            <a:endParaRPr dirty="0"/>
          </a:p>
        </p:txBody>
      </p:sp>
      <p:sp>
        <p:nvSpPr>
          <p:cNvPr id="4" name="Date Placeholder 3"/>
          <p:cNvSpPr>
            <a:spLocks noGrp="1"/>
          </p:cNvSpPr>
          <p:nvPr>
            <p:ph type="dt" sz="half" idx="10"/>
          </p:nvPr>
        </p:nvSpPr>
        <p:spPr/>
        <p:txBody>
          <a:bodyPr/>
          <a:lstStyle/>
          <a:p>
            <a:fld id="{596CF76C-8357-8545-AA3E-29793293AC9F}" type="datetimeFigureOut">
              <a:rPr lang="en-US" smtClean="0"/>
              <a:t>3/11/15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FC2683-DD61-D842-B599-84046241B96C}" type="slidenum">
              <a:rPr lang="en-US" smtClean="0"/>
              <a:t>‹#›</a:t>
            </a:fld>
            <a:endParaRPr lang="en-US"/>
          </a:p>
        </p:txBody>
      </p:sp>
    </p:spTree>
  </p:cSld>
  <p:clrMapOvr>
    <a:masterClrMapping/>
  </p:clrMapOvr>
  <p:transition xmlns:p14="http://schemas.microsoft.com/office/powerpoint/2010/mai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dirty="0"/>
          </a:p>
        </p:txBody>
      </p:sp>
      <p:sp>
        <p:nvSpPr>
          <p:cNvPr id="4" name="Date Placeholder 3"/>
          <p:cNvSpPr>
            <a:spLocks noGrp="1"/>
          </p:cNvSpPr>
          <p:nvPr>
            <p:ph type="dt" sz="half" idx="10"/>
          </p:nvPr>
        </p:nvSpPr>
        <p:spPr/>
        <p:txBody>
          <a:bodyPr/>
          <a:lstStyle/>
          <a:p>
            <a:fld id="{596CF76C-8357-8545-AA3E-29793293AC9F}" type="datetimeFigureOut">
              <a:rPr lang="en-US" smtClean="0"/>
              <a:t>3/11/15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FC2683-DD61-D842-B599-84046241B96C}" type="slidenum">
              <a:rPr lang="en-US" smtClean="0"/>
              <a:t>‹#›</a:t>
            </a:fld>
            <a:endParaRPr lang="en-US"/>
          </a:p>
        </p:txBody>
      </p:sp>
    </p:spTree>
  </p:cSld>
  <p:clrMapOvr>
    <a:masterClrMapping/>
  </p:clrMapOvr>
  <p:transition xmlns:p14="http://schemas.microsoft.com/office/powerpoint/2010/mai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363538" y="3352801"/>
            <a:ext cx="8416925" cy="1470025"/>
          </a:xfrm>
        </p:spPr>
        <p:txBody>
          <a:bodyPr/>
          <a:lstStyle/>
          <a:p>
            <a:r>
              <a:rPr lang="en-AU" smtClean="0"/>
              <a:t>Click to edit Master title style</a:t>
            </a:r>
            <a:endParaRPr dirty="0"/>
          </a:p>
        </p:txBody>
      </p:sp>
      <p:sp>
        <p:nvSpPr>
          <p:cNvPr id="3" name="Subtitle 2"/>
          <p:cNvSpPr>
            <a:spLocks noGrp="1"/>
          </p:cNvSpPr>
          <p:nvPr>
            <p:ph type="subTitle" idx="1"/>
          </p:nvPr>
        </p:nvSpPr>
        <p:spPr>
          <a:xfrm>
            <a:off x="363538" y="4771029"/>
            <a:ext cx="8416925" cy="972671"/>
          </a:xfrm>
        </p:spPr>
        <p:txBody>
          <a:bodyPr>
            <a:normAutofit/>
          </a:bodyPr>
          <a:lstStyle>
            <a:lvl1pPr marL="0" indent="0" algn="ctr">
              <a:spcBef>
                <a:spcPts val="300"/>
              </a:spcBef>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AU" smtClean="0"/>
              <a:t>Click to edit Master subtitle style</a:t>
            </a:r>
            <a:endParaRPr dirty="0"/>
          </a:p>
        </p:txBody>
      </p:sp>
      <p:sp>
        <p:nvSpPr>
          <p:cNvPr id="4" name="Date Placeholder 3"/>
          <p:cNvSpPr>
            <a:spLocks noGrp="1"/>
          </p:cNvSpPr>
          <p:nvPr>
            <p:ph type="dt" sz="half" idx="10"/>
          </p:nvPr>
        </p:nvSpPr>
        <p:spPr/>
        <p:txBody>
          <a:bodyPr/>
          <a:lstStyle/>
          <a:p>
            <a:fld id="{596CF76C-8357-8545-AA3E-29793293AC9F}" type="datetimeFigureOut">
              <a:rPr lang="en-US" smtClean="0"/>
              <a:t>3/11/15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FC2683-DD61-D842-B599-84046241B96C}" type="slidenum">
              <a:rPr lang="en-US" smtClean="0"/>
              <a:t>‹#›</a:t>
            </a:fld>
            <a:endParaRPr lang="en-US"/>
          </a:p>
        </p:txBody>
      </p:sp>
      <p:sp>
        <p:nvSpPr>
          <p:cNvPr id="9" name="Picture Placeholder 2"/>
          <p:cNvSpPr>
            <a:spLocks noGrp="1"/>
          </p:cNvSpPr>
          <p:nvPr>
            <p:ph type="pic" idx="13"/>
          </p:nvPr>
        </p:nvSpPr>
        <p:spPr>
          <a:xfrm>
            <a:off x="370980" y="363538"/>
            <a:ext cx="8402040" cy="2836862"/>
          </a:xfrm>
          <a:ln w="3175">
            <a:solidFill>
              <a:schemeClr val="bg1"/>
            </a:solidFill>
          </a:ln>
          <a:effectLst>
            <a:outerShdw blurRad="63500" sx="100500" sy="100500" algn="ctr" rotWithShape="0">
              <a:prstClr val="black">
                <a:alpha val="50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AU" smtClean="0"/>
              <a:t>Drag picture to placeholder or click icon to add</a:t>
            </a:r>
            <a:endParaRPr/>
          </a:p>
        </p:txBody>
      </p:sp>
    </p:spTree>
  </p:cSld>
  <p:clrMapOvr>
    <a:masterClrMapping/>
  </p:clrMapOvr>
  <p:transition xmlns:p14="http://schemas.microsoft.com/office/powerpoint/2010/main"/>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9275" y="2403144"/>
            <a:ext cx="8056563" cy="1362075"/>
          </a:xfrm>
        </p:spPr>
        <p:txBody>
          <a:bodyPr anchor="b" anchorCtr="0"/>
          <a:lstStyle>
            <a:lvl1pPr algn="ctr">
              <a:defRPr sz="4600" b="0" cap="none" baseline="0"/>
            </a:lvl1pPr>
          </a:lstStyle>
          <a:p>
            <a:r>
              <a:rPr lang="en-AU" smtClean="0"/>
              <a:t>Click to edit Master title style</a:t>
            </a:r>
            <a:endParaRPr/>
          </a:p>
        </p:txBody>
      </p:sp>
      <p:sp>
        <p:nvSpPr>
          <p:cNvPr id="3" name="Text Placeholder 2"/>
          <p:cNvSpPr>
            <a:spLocks noGrp="1"/>
          </p:cNvSpPr>
          <p:nvPr>
            <p:ph type="body" idx="1"/>
          </p:nvPr>
        </p:nvSpPr>
        <p:spPr>
          <a:xfrm>
            <a:off x="549275" y="3736005"/>
            <a:ext cx="8056563" cy="1500187"/>
          </a:xfrm>
        </p:spPr>
        <p:txBody>
          <a:bodyPr anchor="t" anchorCtr="0">
            <a:normAutofit/>
          </a:bodyPr>
          <a:lstStyle>
            <a:lvl1pPr marL="0" indent="0" algn="ctr">
              <a:spcBef>
                <a:spcPts val="300"/>
              </a:spcBef>
              <a:buNone/>
              <a:defRPr sz="18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AU" smtClean="0"/>
              <a:t>Click to edit Master text styles</a:t>
            </a:r>
          </a:p>
        </p:txBody>
      </p:sp>
      <p:sp>
        <p:nvSpPr>
          <p:cNvPr id="4" name="Date Placeholder 3"/>
          <p:cNvSpPr>
            <a:spLocks noGrp="1"/>
          </p:cNvSpPr>
          <p:nvPr>
            <p:ph type="dt" sz="half" idx="10"/>
          </p:nvPr>
        </p:nvSpPr>
        <p:spPr/>
        <p:txBody>
          <a:bodyPr/>
          <a:lstStyle/>
          <a:p>
            <a:fld id="{596CF76C-8357-8545-AA3E-29793293AC9F}" type="datetimeFigureOut">
              <a:rPr lang="en-US" smtClean="0"/>
              <a:t>3/11/15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FC2683-DD61-D842-B599-84046241B96C}" type="slidenum">
              <a:rPr lang="en-US" smtClean="0"/>
              <a:t>‹#›</a:t>
            </a:fld>
            <a:endParaRPr lang="en-US"/>
          </a:p>
        </p:txBody>
      </p:sp>
    </p:spTree>
  </p:cSld>
  <p:clrMapOvr>
    <a:masterClrMapping/>
  </p:clrMapOvr>
  <p:transition xmlns:p14="http://schemas.microsoft.com/office/powerpoint/2010/mai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1336956"/>
          </a:xfrm>
        </p:spPr>
        <p:txBody>
          <a:bodyPr/>
          <a:lstStyle/>
          <a:p>
            <a:r>
              <a:rPr lang="en-AU" smtClean="0"/>
              <a:t>Click to edit Master title style</a:t>
            </a:r>
            <a:endParaRPr/>
          </a:p>
        </p:txBody>
      </p:sp>
      <p:sp>
        <p:nvSpPr>
          <p:cNvPr id="3" name="Content Placeholder 2"/>
          <p:cNvSpPr>
            <a:spLocks noGrp="1"/>
          </p:cNvSpPr>
          <p:nvPr>
            <p:ph sz="half" idx="1"/>
          </p:nvPr>
        </p:nvSpPr>
        <p:spPr>
          <a:xfrm>
            <a:off x="549275"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dirty="0"/>
          </a:p>
        </p:txBody>
      </p:sp>
      <p:sp>
        <p:nvSpPr>
          <p:cNvPr id="4" name="Content Placeholder 3"/>
          <p:cNvSpPr>
            <a:spLocks noGrp="1"/>
          </p:cNvSpPr>
          <p:nvPr>
            <p:ph sz="half" idx="2"/>
          </p:nvPr>
        </p:nvSpPr>
        <p:spPr>
          <a:xfrm>
            <a:off x="4751071"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dirty="0"/>
          </a:p>
        </p:txBody>
      </p:sp>
      <p:sp>
        <p:nvSpPr>
          <p:cNvPr id="5" name="Date Placeholder 4"/>
          <p:cNvSpPr>
            <a:spLocks noGrp="1"/>
          </p:cNvSpPr>
          <p:nvPr>
            <p:ph type="dt" sz="half" idx="10"/>
          </p:nvPr>
        </p:nvSpPr>
        <p:spPr/>
        <p:txBody>
          <a:bodyPr/>
          <a:lstStyle/>
          <a:p>
            <a:fld id="{596CF76C-8357-8545-AA3E-29793293AC9F}" type="datetimeFigureOut">
              <a:rPr lang="en-US" smtClean="0"/>
              <a:t>3/11/15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FC2683-DD61-D842-B599-84046241B96C}" type="slidenum">
              <a:rPr lang="en-US" smtClean="0"/>
              <a:t>‹#›</a:t>
            </a:fld>
            <a:endParaRPr lang="en-US"/>
          </a:p>
        </p:txBody>
      </p:sp>
    </p:spTree>
  </p:cSld>
  <p:clrMapOvr>
    <a:masterClrMapping/>
  </p:clrMapOvr>
  <p:transition xmlns:p14="http://schemas.microsoft.com/office/powerpoint/2010/mai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49274" y="107576"/>
            <a:ext cx="8042276" cy="1336956"/>
          </a:xfrm>
        </p:spPr>
        <p:txBody>
          <a:bodyPr/>
          <a:lstStyle>
            <a:lvl1pPr>
              <a:defRPr/>
            </a:lvl1pPr>
          </a:lstStyle>
          <a:p>
            <a:r>
              <a:rPr lang="en-AU" smtClean="0"/>
              <a:t>Click to edit Master title style</a:t>
            </a:r>
            <a:endParaRPr/>
          </a:p>
        </p:txBody>
      </p:sp>
      <p:sp>
        <p:nvSpPr>
          <p:cNvPr id="3" name="Text Placeholder 2"/>
          <p:cNvSpPr>
            <a:spLocks noGrp="1"/>
          </p:cNvSpPr>
          <p:nvPr>
            <p:ph type="body" idx="1"/>
          </p:nvPr>
        </p:nvSpPr>
        <p:spPr>
          <a:xfrm>
            <a:off x="549274"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smtClean="0"/>
              <a:t>Click to edit Master text styles</a:t>
            </a:r>
          </a:p>
        </p:txBody>
      </p:sp>
      <p:sp>
        <p:nvSpPr>
          <p:cNvPr id="4" name="Content Placeholder 3"/>
          <p:cNvSpPr>
            <a:spLocks noGrp="1"/>
          </p:cNvSpPr>
          <p:nvPr>
            <p:ph sz="half" idx="2"/>
          </p:nvPr>
        </p:nvSpPr>
        <p:spPr>
          <a:xfrm>
            <a:off x="549274"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dirty="0"/>
          </a:p>
        </p:txBody>
      </p:sp>
      <p:sp>
        <p:nvSpPr>
          <p:cNvPr id="5" name="Text Placeholder 4"/>
          <p:cNvSpPr>
            <a:spLocks noGrp="1"/>
          </p:cNvSpPr>
          <p:nvPr>
            <p:ph type="body" sz="quarter" idx="3"/>
          </p:nvPr>
        </p:nvSpPr>
        <p:spPr>
          <a:xfrm>
            <a:off x="4751070"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smtClean="0"/>
              <a:t>Click to edit Master text styles</a:t>
            </a:r>
          </a:p>
        </p:txBody>
      </p:sp>
      <p:sp>
        <p:nvSpPr>
          <p:cNvPr id="6" name="Content Placeholder 5"/>
          <p:cNvSpPr>
            <a:spLocks noGrp="1"/>
          </p:cNvSpPr>
          <p:nvPr>
            <p:ph sz="quarter" idx="4"/>
          </p:nvPr>
        </p:nvSpPr>
        <p:spPr>
          <a:xfrm>
            <a:off x="4751070"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dirty="0"/>
          </a:p>
        </p:txBody>
      </p:sp>
      <p:sp>
        <p:nvSpPr>
          <p:cNvPr id="7" name="Date Placeholder 6"/>
          <p:cNvSpPr>
            <a:spLocks noGrp="1"/>
          </p:cNvSpPr>
          <p:nvPr>
            <p:ph type="dt" sz="half" idx="10"/>
          </p:nvPr>
        </p:nvSpPr>
        <p:spPr/>
        <p:txBody>
          <a:bodyPr/>
          <a:lstStyle/>
          <a:p>
            <a:fld id="{596CF76C-8357-8545-AA3E-29793293AC9F}" type="datetimeFigureOut">
              <a:rPr lang="en-US" smtClean="0"/>
              <a:t>3/11/15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5FC2683-DD61-D842-B599-84046241B96C}" type="slidenum">
              <a:rPr lang="en-US" smtClean="0"/>
              <a:t>‹#›</a:t>
            </a:fld>
            <a:endParaRPr lang="en-US"/>
          </a:p>
        </p:txBody>
      </p:sp>
    </p:spTree>
  </p:cSld>
  <p:clrMapOvr>
    <a:masterClrMapping/>
  </p:clrMapOvr>
  <p:transition xmlns:p14="http://schemas.microsoft.com/office/powerpoint/2010/mai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a:p>
        </p:txBody>
      </p:sp>
      <p:sp>
        <p:nvSpPr>
          <p:cNvPr id="3" name="Date Placeholder 2"/>
          <p:cNvSpPr>
            <a:spLocks noGrp="1"/>
          </p:cNvSpPr>
          <p:nvPr>
            <p:ph type="dt" sz="half" idx="10"/>
          </p:nvPr>
        </p:nvSpPr>
        <p:spPr/>
        <p:txBody>
          <a:bodyPr/>
          <a:lstStyle/>
          <a:p>
            <a:fld id="{596CF76C-8357-8545-AA3E-29793293AC9F}" type="datetimeFigureOut">
              <a:rPr lang="en-US" smtClean="0"/>
              <a:t>3/11/15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5FC2683-DD61-D842-B599-84046241B96C}" type="slidenum">
              <a:rPr lang="en-US" smtClean="0"/>
              <a:t>‹#›</a:t>
            </a:fld>
            <a:endParaRPr lang="en-US"/>
          </a:p>
        </p:txBody>
      </p:sp>
    </p:spTree>
  </p:cSld>
  <p:clrMapOvr>
    <a:masterClrMapping/>
  </p:clrMapOvr>
  <p:transition xmlns:p14="http://schemas.microsoft.com/office/powerpoint/2010/mai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96CF76C-8357-8545-AA3E-29793293AC9F}" type="datetimeFigureOut">
              <a:rPr lang="en-US" smtClean="0"/>
              <a:t>3/11/15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5FC2683-DD61-D842-B599-84046241B96C}" type="slidenum">
              <a:rPr lang="en-US" smtClean="0"/>
              <a:t>‹#›</a:t>
            </a:fld>
            <a:endParaRPr lang="en-US"/>
          </a:p>
        </p:txBody>
      </p:sp>
    </p:spTree>
  </p:cSld>
  <p:clrMapOvr>
    <a:masterClrMapping/>
  </p:clrMapOvr>
  <p:transition xmlns:p14="http://schemas.microsoft.com/office/powerpoint/2010/main"/>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9" y="611872"/>
            <a:ext cx="3840480" cy="1162050"/>
          </a:xfrm>
        </p:spPr>
        <p:txBody>
          <a:bodyPr anchor="b"/>
          <a:lstStyle>
            <a:lvl1pPr algn="ctr">
              <a:defRPr sz="3600" b="0"/>
            </a:lvl1pPr>
          </a:lstStyle>
          <a:p>
            <a:r>
              <a:rPr lang="en-AU" smtClean="0"/>
              <a:t>Click to edit Master title style</a:t>
            </a:r>
            <a:endParaRPr/>
          </a:p>
        </p:txBody>
      </p:sp>
      <p:sp>
        <p:nvSpPr>
          <p:cNvPr id="3" name="Content Placeholder 2"/>
          <p:cNvSpPr>
            <a:spLocks noGrp="1"/>
          </p:cNvSpPr>
          <p:nvPr>
            <p:ph idx="1"/>
          </p:nvPr>
        </p:nvSpPr>
        <p:spPr>
          <a:xfrm>
            <a:off x="4742824" y="368300"/>
            <a:ext cx="3840480" cy="5575300"/>
          </a:xfrm>
        </p:spPr>
        <p:txBody>
          <a:bodyPr>
            <a:normAutofit/>
          </a:bodyPr>
          <a:lstStyle>
            <a:lvl1pPr>
              <a:spcBef>
                <a:spcPts val="2000"/>
              </a:spcBef>
              <a:defRPr sz="22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dirty="0"/>
          </a:p>
        </p:txBody>
      </p:sp>
      <p:sp>
        <p:nvSpPr>
          <p:cNvPr id="4" name="Text Placeholder 3"/>
          <p:cNvSpPr>
            <a:spLocks noGrp="1"/>
          </p:cNvSpPr>
          <p:nvPr>
            <p:ph type="body" sz="half" idx="2"/>
          </p:nvPr>
        </p:nvSpPr>
        <p:spPr>
          <a:xfrm>
            <a:off x="533399" y="1787856"/>
            <a:ext cx="3840480"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smtClean="0"/>
              <a:t>Click to edit Master text styles</a:t>
            </a:r>
          </a:p>
        </p:txBody>
      </p:sp>
      <p:sp>
        <p:nvSpPr>
          <p:cNvPr id="5" name="Date Placeholder 4"/>
          <p:cNvSpPr>
            <a:spLocks noGrp="1"/>
          </p:cNvSpPr>
          <p:nvPr>
            <p:ph type="dt" sz="half" idx="10"/>
          </p:nvPr>
        </p:nvSpPr>
        <p:spPr/>
        <p:txBody>
          <a:bodyPr/>
          <a:lstStyle/>
          <a:p>
            <a:fld id="{596CF76C-8357-8545-AA3E-29793293AC9F}" type="datetimeFigureOut">
              <a:rPr lang="en-US" smtClean="0"/>
              <a:t>3/11/15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FC2683-DD61-D842-B599-84046241B96C}" type="slidenum">
              <a:rPr lang="en-US" smtClean="0"/>
              <a:t>‹#›</a:t>
            </a:fld>
            <a:endParaRPr lang="en-US"/>
          </a:p>
        </p:txBody>
      </p:sp>
    </p:spTree>
  </p:cSld>
  <p:clrMapOvr>
    <a:masterClrMapping/>
  </p:clrMapOvr>
  <p:transition xmlns:p14="http://schemas.microsoft.com/office/powerpoint/2010/mai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8" y="611872"/>
            <a:ext cx="4079545" cy="1162050"/>
          </a:xfrm>
        </p:spPr>
        <p:txBody>
          <a:bodyPr anchor="b"/>
          <a:lstStyle>
            <a:lvl1pPr algn="ctr">
              <a:defRPr sz="3600" b="0"/>
            </a:lvl1pPr>
          </a:lstStyle>
          <a:p>
            <a:r>
              <a:rPr lang="en-AU" smtClean="0"/>
              <a:t>Click to edit Master title style</a:t>
            </a:r>
            <a:endParaRPr/>
          </a:p>
        </p:txBody>
      </p:sp>
      <p:sp>
        <p:nvSpPr>
          <p:cNvPr id="4" name="Text Placeholder 3"/>
          <p:cNvSpPr>
            <a:spLocks noGrp="1"/>
          </p:cNvSpPr>
          <p:nvPr>
            <p:ph type="body" sz="half" idx="2"/>
          </p:nvPr>
        </p:nvSpPr>
        <p:spPr>
          <a:xfrm>
            <a:off x="533398" y="1787856"/>
            <a:ext cx="4079545"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smtClean="0"/>
              <a:t>Click to edit Master text styles</a:t>
            </a:r>
          </a:p>
        </p:txBody>
      </p:sp>
      <p:sp>
        <p:nvSpPr>
          <p:cNvPr id="5" name="Date Placeholder 4"/>
          <p:cNvSpPr>
            <a:spLocks noGrp="1"/>
          </p:cNvSpPr>
          <p:nvPr>
            <p:ph type="dt" sz="half" idx="10"/>
          </p:nvPr>
        </p:nvSpPr>
        <p:spPr/>
        <p:txBody>
          <a:bodyPr/>
          <a:lstStyle/>
          <a:p>
            <a:fld id="{596CF76C-8357-8545-AA3E-29793293AC9F}" type="datetimeFigureOut">
              <a:rPr lang="en-US" smtClean="0"/>
              <a:t>3/11/15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FC2683-DD61-D842-B599-84046241B96C}" type="slidenum">
              <a:rPr lang="en-US" smtClean="0"/>
              <a:t>‹#›</a:t>
            </a:fld>
            <a:endParaRPr lang="en-US"/>
          </a:p>
        </p:txBody>
      </p:sp>
      <p:sp>
        <p:nvSpPr>
          <p:cNvPr id="8" name="Picture Placeholder 2"/>
          <p:cNvSpPr>
            <a:spLocks noGrp="1"/>
          </p:cNvSpPr>
          <p:nvPr>
            <p:ph type="pic" idx="1"/>
          </p:nvPr>
        </p:nvSpPr>
        <p:spPr>
          <a:xfrm>
            <a:off x="5090617" y="359392"/>
            <a:ext cx="3657600" cy="5318077"/>
          </a:xfr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lvl1pPr marL="0" indent="0" algn="l" defTabSz="914400" rtl="0" eaLnBrk="1" latinLnBrk="0" hangingPunct="1">
              <a:spcBef>
                <a:spcPts val="2000"/>
              </a:spcBef>
              <a:buClr>
                <a:schemeClr val="accent1">
                  <a:lumMod val="60000"/>
                  <a:lumOff val="40000"/>
                </a:schemeClr>
              </a:buClr>
              <a:buSzPct val="110000"/>
              <a:buFont typeface="Wingdings 2" pitchFamily="18" charset="2"/>
              <a:buNone/>
              <a:defRPr sz="3200" kern="1200">
                <a:solidFill>
                  <a:schemeClr val="tx1">
                    <a:lumMod val="65000"/>
                    <a:lumOff val="35000"/>
                  </a:schemeClr>
                </a:solidFill>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AU" smtClean="0"/>
              <a:t>Drag picture to placeholder or click icon to add</a:t>
            </a:r>
            <a:endParaRPr/>
          </a:p>
        </p:txBody>
      </p:sp>
    </p:spTree>
  </p:cSld>
  <p:clrMapOvr>
    <a:masterClrMapping/>
  </p:clrMapOvr>
  <p:transition xmlns:p14="http://schemas.microsoft.com/office/powerpoint/2010/mai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dirty="0"/>
          </a:p>
        </p:txBody>
      </p:sp>
      <p:sp>
        <p:nvSpPr>
          <p:cNvPr id="4" name="Date Placeholder 3"/>
          <p:cNvSpPr>
            <a:spLocks noGrp="1"/>
          </p:cNvSpPr>
          <p:nvPr>
            <p:ph type="dt" sz="half" idx="10"/>
          </p:nvPr>
        </p:nvSpPr>
        <p:spPr/>
        <p:txBody>
          <a:bodyPr/>
          <a:lstStyle/>
          <a:p>
            <a:fld id="{596CF76C-8357-8545-AA3E-29793293AC9F}" type="datetimeFigureOut">
              <a:rPr lang="en-US" smtClean="0"/>
              <a:t>3/11/15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FC2683-DD61-D842-B599-84046241B96C}" type="slidenum">
              <a:rPr lang="en-US" smtClean="0"/>
              <a:t>‹#›</a:t>
            </a:fld>
            <a:endParaRPr lang="en-US"/>
          </a:p>
        </p:txBody>
      </p:sp>
    </p:spTree>
  </p:cSld>
  <p:clrMapOvr>
    <a:masterClrMapping/>
  </p:clrMapOvr>
  <p:transition xmlns:p14="http://schemas.microsoft.com/office/powerpoint/2010/main"/>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69792" y="368301"/>
            <a:ext cx="1524000" cy="5575300"/>
          </a:xfrm>
        </p:spPr>
        <p:txBody>
          <a:bodyPr vert="eaVert"/>
          <a:lstStyle/>
          <a:p>
            <a:r>
              <a:rPr lang="en-AU" smtClean="0"/>
              <a:t>Click to edit Master title style</a:t>
            </a:r>
            <a:endParaRPr/>
          </a:p>
        </p:txBody>
      </p:sp>
      <p:sp>
        <p:nvSpPr>
          <p:cNvPr id="3" name="Vertical Text Placeholder 2"/>
          <p:cNvSpPr>
            <a:spLocks noGrp="1"/>
          </p:cNvSpPr>
          <p:nvPr>
            <p:ph type="body" orient="vert" idx="1"/>
          </p:nvPr>
        </p:nvSpPr>
        <p:spPr>
          <a:xfrm>
            <a:off x="549274" y="368301"/>
            <a:ext cx="6689726" cy="5575300"/>
          </a:xfrm>
        </p:spPr>
        <p:txBody>
          <a:bodyPr vert="eaVert"/>
          <a:lstStyle>
            <a:lvl5pPr>
              <a:defRPr/>
            </a:lvl5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dirty="0"/>
          </a:p>
        </p:txBody>
      </p:sp>
      <p:sp>
        <p:nvSpPr>
          <p:cNvPr id="4" name="Date Placeholder 3"/>
          <p:cNvSpPr>
            <a:spLocks noGrp="1"/>
          </p:cNvSpPr>
          <p:nvPr>
            <p:ph type="dt" sz="half" idx="10"/>
          </p:nvPr>
        </p:nvSpPr>
        <p:spPr/>
        <p:txBody>
          <a:bodyPr/>
          <a:lstStyle/>
          <a:p>
            <a:fld id="{596CF76C-8357-8545-AA3E-29793293AC9F}" type="datetimeFigureOut">
              <a:rPr lang="en-US" smtClean="0"/>
              <a:t>3/11/15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FC2683-DD61-D842-B599-84046241B96C}" type="slidenum">
              <a:rPr lang="en-US" smtClean="0"/>
              <a:t>‹#›</a:t>
            </a:fld>
            <a:endParaRPr lang="en-US"/>
          </a:p>
        </p:txBody>
      </p:sp>
    </p:spTree>
  </p:cSld>
  <p:clrMapOvr>
    <a:masterClrMapping/>
  </p:clrMapOvr>
  <p:transition xmlns:p14="http://schemas.microsoft.com/office/powerpoint/2010/mai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49275" y="107576"/>
            <a:ext cx="8042276" cy="1336956"/>
          </a:xfrm>
          <a:prstGeom prst="rect">
            <a:avLst/>
          </a:prstGeom>
        </p:spPr>
        <p:txBody>
          <a:bodyPr vert="horz" lIns="91440" tIns="45720" rIns="91440" bIns="45720" rtlCol="0" anchor="b" anchorCtr="0">
            <a:noAutofit/>
          </a:bodyPr>
          <a:lstStyle/>
          <a:p>
            <a:r>
              <a:rPr lang="en-AU" smtClean="0"/>
              <a:t>Click to edit Master title style</a:t>
            </a:r>
            <a:endParaRPr/>
          </a:p>
        </p:txBody>
      </p:sp>
      <p:sp>
        <p:nvSpPr>
          <p:cNvPr id="3" name="Text Placeholder 2"/>
          <p:cNvSpPr>
            <a:spLocks noGrp="1"/>
          </p:cNvSpPr>
          <p:nvPr>
            <p:ph type="body" idx="1"/>
          </p:nvPr>
        </p:nvSpPr>
        <p:spPr>
          <a:xfrm>
            <a:off x="549275" y="1600201"/>
            <a:ext cx="8042276" cy="4343400"/>
          </a:xfrm>
          <a:prstGeom prst="rect">
            <a:avLst/>
          </a:prstGeom>
        </p:spPr>
        <p:txBody>
          <a:bodyPr vert="horz" lIns="91440" tIns="45720" rIns="91440" bIns="45720" rtlCol="0">
            <a:normAutofit/>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dirty="0"/>
          </a:p>
        </p:txBody>
      </p:sp>
      <p:sp>
        <p:nvSpPr>
          <p:cNvPr id="4" name="Date Placeholder 3"/>
          <p:cNvSpPr>
            <a:spLocks noGrp="1"/>
          </p:cNvSpPr>
          <p:nvPr>
            <p:ph type="dt" sz="half" idx="2"/>
          </p:nvPr>
        </p:nvSpPr>
        <p:spPr>
          <a:xfrm>
            <a:off x="5629835" y="6275668"/>
            <a:ext cx="2133600" cy="365125"/>
          </a:xfrm>
          <a:prstGeom prst="rect">
            <a:avLst/>
          </a:prstGeom>
        </p:spPr>
        <p:txBody>
          <a:bodyPr vert="horz" lIns="91440" tIns="45720" rIns="91440" bIns="45720" rtlCol="0" anchor="ctr"/>
          <a:lstStyle>
            <a:lvl1pPr algn="r">
              <a:defRPr sz="1200">
                <a:solidFill>
                  <a:schemeClr val="bg1"/>
                </a:solidFill>
              </a:defRPr>
            </a:lvl1pPr>
          </a:lstStyle>
          <a:p>
            <a:fld id="{596CF76C-8357-8545-AA3E-29793293AC9F}" type="datetimeFigureOut">
              <a:rPr lang="en-US" smtClean="0"/>
              <a:t>3/11/15</a:t>
            </a:fld>
            <a:endParaRPr lang="en-US"/>
          </a:p>
        </p:txBody>
      </p:sp>
      <p:sp>
        <p:nvSpPr>
          <p:cNvPr id="5" name="Footer Placeholder 4"/>
          <p:cNvSpPr>
            <a:spLocks noGrp="1"/>
          </p:cNvSpPr>
          <p:nvPr>
            <p:ph type="ftr" sz="quarter" idx="3"/>
          </p:nvPr>
        </p:nvSpPr>
        <p:spPr>
          <a:xfrm>
            <a:off x="264458" y="6275668"/>
            <a:ext cx="4840941" cy="365125"/>
          </a:xfrm>
          <a:prstGeom prst="rect">
            <a:avLst/>
          </a:prstGeom>
        </p:spPr>
        <p:txBody>
          <a:bodyPr vert="horz" lIns="91440" tIns="45720" rIns="91440" bIns="45720" rtlCol="0" anchor="ctr"/>
          <a:lstStyle>
            <a:lvl1pPr algn="l">
              <a:defRPr sz="1200">
                <a:solidFill>
                  <a:schemeClr val="bg1"/>
                </a:solidFill>
              </a:defRPr>
            </a:lvl1pPr>
          </a:lstStyle>
          <a:p>
            <a:endParaRPr lang="en-US"/>
          </a:p>
        </p:txBody>
      </p:sp>
      <p:sp>
        <p:nvSpPr>
          <p:cNvPr id="6" name="Slide Number Placeholder 5"/>
          <p:cNvSpPr>
            <a:spLocks noGrp="1"/>
          </p:cNvSpPr>
          <p:nvPr>
            <p:ph type="sldNum" sz="quarter" idx="4"/>
          </p:nvPr>
        </p:nvSpPr>
        <p:spPr>
          <a:xfrm>
            <a:off x="7897906" y="6275668"/>
            <a:ext cx="990600" cy="365125"/>
          </a:xfrm>
          <a:prstGeom prst="rect">
            <a:avLst/>
          </a:prstGeom>
        </p:spPr>
        <p:txBody>
          <a:bodyPr vert="horz" lIns="91440" tIns="45720" rIns="91440" bIns="45720" rtlCol="0" anchor="ctr"/>
          <a:lstStyle>
            <a:lvl1pPr algn="r">
              <a:defRPr sz="3600">
                <a:solidFill>
                  <a:schemeClr val="bg1"/>
                </a:solidFill>
              </a:defRPr>
            </a:lvl1pPr>
          </a:lstStyle>
          <a:p>
            <a:fld id="{75FC2683-DD61-D842-B599-84046241B96C}"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852" r:id="rId1"/>
    <p:sldLayoutId id="2147483853" r:id="rId2"/>
    <p:sldLayoutId id="2147483854" r:id="rId3"/>
    <p:sldLayoutId id="2147483855" r:id="rId4"/>
    <p:sldLayoutId id="2147483856" r:id="rId5"/>
    <p:sldLayoutId id="2147483857" r:id="rId6"/>
    <p:sldLayoutId id="2147483858" r:id="rId7"/>
    <p:sldLayoutId id="2147483859" r:id="rId8"/>
    <p:sldLayoutId id="2147483860" r:id="rId9"/>
    <p:sldLayoutId id="2147483861" r:id="rId10"/>
    <p:sldLayoutId id="2147483862" r:id="rId11"/>
    <p:sldLayoutId id="2147483863" r:id="rId12"/>
  </p:sldLayoutIdLst>
  <p:transition xmlns:p14="http://schemas.microsoft.com/office/powerpoint/2010/main"/>
  <p:txStyles>
    <p:titleStyle>
      <a:lvl1pPr algn="ctr" defTabSz="914400" rtl="0" eaLnBrk="1" latinLnBrk="0" hangingPunct="1">
        <a:spcBef>
          <a:spcPct val="0"/>
        </a:spcBef>
        <a:buNone/>
        <a:defRPr sz="4600" kern="1200">
          <a:solidFill>
            <a:schemeClr val="accent1"/>
          </a:solidFill>
          <a:latin typeface="+mj-lt"/>
          <a:ea typeface="+mj-ea"/>
          <a:cs typeface="+mj-cs"/>
        </a:defRPr>
      </a:lvl1pPr>
    </p:titleStyle>
    <p:bodyStyle>
      <a:lvl1pPr marL="349250" indent="-349250" algn="l" defTabSz="914400" rtl="0" eaLnBrk="1" latinLnBrk="0" hangingPunct="1">
        <a:spcBef>
          <a:spcPts val="2000"/>
        </a:spcBef>
        <a:buClr>
          <a:schemeClr val="accent1">
            <a:lumMod val="60000"/>
            <a:lumOff val="40000"/>
          </a:schemeClr>
        </a:buClr>
        <a:buSzPct val="110000"/>
        <a:buFont typeface="Wingdings 2" pitchFamily="18" charset="2"/>
        <a:buChar char=""/>
        <a:defRPr sz="24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75000"/>
          </a:schemeClr>
        </a:buClr>
        <a:buSzPct val="110000"/>
        <a:buFont typeface="Wingdings 2" pitchFamily="18" charset="2"/>
        <a:buChar char=""/>
        <a:defRPr sz="2200" kern="1200">
          <a:solidFill>
            <a:schemeClr val="tx1">
              <a:lumMod val="65000"/>
              <a:lumOff val="35000"/>
            </a:schemeClr>
          </a:solidFill>
          <a:latin typeface="+mn-lt"/>
          <a:ea typeface="+mn-ea"/>
          <a:cs typeface="+mn-cs"/>
        </a:defRPr>
      </a:lvl2pPr>
      <a:lvl3pPr marL="96837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2000" kern="1200">
          <a:solidFill>
            <a:schemeClr val="tx1">
              <a:lumMod val="65000"/>
              <a:lumOff val="35000"/>
            </a:schemeClr>
          </a:solidFill>
          <a:latin typeface="+mn-lt"/>
          <a:ea typeface="+mn-ea"/>
          <a:cs typeface="+mn-cs"/>
        </a:defRPr>
      </a:lvl3pPr>
      <a:lvl4pPr marL="1263650" indent="-295275" algn="l" defTabSz="914400" rtl="0" eaLnBrk="1" latinLnBrk="0" hangingPunct="1">
        <a:spcBef>
          <a:spcPts val="600"/>
        </a:spcBef>
        <a:buClr>
          <a:schemeClr val="accent1">
            <a:lumMod val="75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4pPr>
      <a:lvl5pPr marL="154622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5pPr>
      <a:lvl6pPr marL="1828800"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1177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398713"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26892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earch.dilbert.com/search?p=R&amp;srid=S3-USWSD02&amp;lbc=dilbert&amp;w=office%20rules&amp;url=http://dilbert.com/strips/comic/1991-03-16/&amp;rk=7&amp;uid=577682037&amp;sid=2&amp;ts=custom&amp;rsc=-KOX7JaAEaf3YB2i&amp;method=and&amp;isort=date&amp;view=list&amp;filter=type:comic" TargetMode="Externa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6.e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2.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3.emf"/></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60648"/>
            <a:ext cx="8305800" cy="1080120"/>
          </a:xfrm>
          <a:ln>
            <a:miter lim="800000"/>
            <a:headEnd/>
            <a:tailEnd/>
          </a:ln>
        </p:spPr>
        <p:txBody>
          <a:bodyPr/>
          <a:lstStyle/>
          <a:p>
            <a:pPr algn="ctr">
              <a:defRPr/>
            </a:pPr>
            <a:r>
              <a:rPr lang="en-AU" dirty="0" smtClean="0"/>
              <a:t>Fatigue Management</a:t>
            </a:r>
            <a:endParaRPr lang="en-AU" dirty="0"/>
          </a:p>
        </p:txBody>
      </p:sp>
      <p:pic>
        <p:nvPicPr>
          <p:cNvPr id="4099" name="Picture 2" descr="March 16, 1991">
            <a:hlinkClick r:id="rId2" tooltip="March 16, 1991"/>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338" y="2616200"/>
            <a:ext cx="8916987" cy="273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363286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765549"/>
          </a:xfrm>
        </p:spPr>
        <p:txBody>
          <a:bodyPr/>
          <a:lstStyle/>
          <a:p>
            <a:r>
              <a:rPr lang="en-US" dirty="0" smtClean="0"/>
              <a:t>Fatigue v Alcohol</a:t>
            </a:r>
            <a:endParaRPr lang="en-US" dirty="0"/>
          </a:p>
        </p:txBody>
      </p:sp>
      <p:pic>
        <p:nvPicPr>
          <p:cNvPr id="8" name="Content Placeholder 7" descr="fatigue v alcohol1.png"/>
          <p:cNvPicPr>
            <a:picLocks noGrp="1" noChangeAspect="1"/>
          </p:cNvPicPr>
          <p:nvPr>
            <p:ph idx="1"/>
          </p:nvPr>
        </p:nvPicPr>
        <p:blipFill>
          <a:blip r:embed="rId3">
            <a:extLst>
              <a:ext uri="{28A0092B-C50C-407E-A947-70E740481C1C}">
                <a14:useLocalDpi xmlns:a14="http://schemas.microsoft.com/office/drawing/2010/main" val="0"/>
              </a:ext>
            </a:extLst>
          </a:blip>
          <a:srcRect t="-2605" b="-2605"/>
          <a:stretch>
            <a:fillRect/>
          </a:stretch>
        </p:blipFill>
        <p:spPr>
          <a:xfrm>
            <a:off x="549276" y="984250"/>
            <a:ext cx="8042276" cy="4959350"/>
          </a:xfrm>
        </p:spPr>
      </p:pic>
    </p:spTree>
    <p:extLst>
      <p:ext uri="{BB962C8B-B14F-4D97-AF65-F5344CB8AC3E}">
        <p14:creationId xmlns:p14="http://schemas.microsoft.com/office/powerpoint/2010/main" val="275705458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457200" y="386556"/>
            <a:ext cx="8229600" cy="636588"/>
          </a:xfrm>
        </p:spPr>
        <p:txBody>
          <a:bodyPr>
            <a:normAutofit fontScale="90000"/>
          </a:bodyPr>
          <a:lstStyle/>
          <a:p>
            <a:pPr algn="ctr"/>
            <a:r>
              <a:rPr lang="en-AU" dirty="0" smtClean="0">
                <a:latin typeface="+mn-lt"/>
              </a:rPr>
              <a:t>The Problem</a:t>
            </a:r>
          </a:p>
        </p:txBody>
      </p:sp>
      <p:sp>
        <p:nvSpPr>
          <p:cNvPr id="6147" name="Content Placeholder 2"/>
          <p:cNvSpPr>
            <a:spLocks noGrp="1"/>
          </p:cNvSpPr>
          <p:nvPr>
            <p:ph idx="1"/>
          </p:nvPr>
        </p:nvSpPr>
        <p:spPr>
          <a:xfrm>
            <a:off x="457200" y="1428750"/>
            <a:ext cx="8229600" cy="5149850"/>
          </a:xfrm>
        </p:spPr>
        <p:txBody>
          <a:bodyPr/>
          <a:lstStyle/>
          <a:p>
            <a:r>
              <a:rPr lang="en-AU" sz="2400" dirty="0" smtClean="0"/>
              <a:t>Marine pilotage is a high risk operation that usually operates on a continuous basis.</a:t>
            </a:r>
          </a:p>
          <a:p>
            <a:r>
              <a:rPr lang="en-AU" sz="2400" dirty="0" smtClean="0"/>
              <a:t>The machinery that assists in the pilotage can operate ad infinitum.</a:t>
            </a:r>
          </a:p>
          <a:p>
            <a:r>
              <a:rPr lang="en-AU" sz="2400" dirty="0" smtClean="0"/>
              <a:t>The </a:t>
            </a:r>
            <a:r>
              <a:rPr lang="en-AU" sz="2400" dirty="0"/>
              <a:t>human </a:t>
            </a:r>
            <a:r>
              <a:rPr lang="en-AU" sz="2400" dirty="0" smtClean="0"/>
              <a:t>operator however isn’t designed for continuous operations.	</a:t>
            </a:r>
          </a:p>
          <a:p>
            <a:r>
              <a:rPr lang="en-AU" dirty="0" smtClean="0"/>
              <a:t>This mismatch at the human – machine interface will, if not controlled in a suitable manner, lead to fatigue problems that can have disastrous consequences.</a:t>
            </a:r>
          </a:p>
          <a:p>
            <a:pPr marL="0" indent="0">
              <a:buNone/>
            </a:pPr>
            <a:endParaRPr lang="en-AU" dirty="0" smtClean="0"/>
          </a:p>
        </p:txBody>
      </p:sp>
    </p:spTree>
    <p:extLst>
      <p:ext uri="{BB962C8B-B14F-4D97-AF65-F5344CB8AC3E}">
        <p14:creationId xmlns:p14="http://schemas.microsoft.com/office/powerpoint/2010/main" val="373977221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606799"/>
          </a:xfrm>
        </p:spPr>
        <p:txBody>
          <a:bodyPr/>
          <a:lstStyle/>
          <a:p>
            <a:r>
              <a:rPr lang="en-US" sz="2400" dirty="0" smtClean="0"/>
              <a:t>Marine Pilot Fatigue Contributors</a:t>
            </a:r>
            <a:endParaRPr lang="en-US" sz="2400" dirty="0"/>
          </a:p>
        </p:txBody>
      </p:sp>
      <p:pic>
        <p:nvPicPr>
          <p:cNvPr id="9" name="Content Placeholder 8"/>
          <p:cNvPicPr>
            <a:picLocks noGrp="1" noChangeAspect="1"/>
          </p:cNvPicPr>
          <p:nvPr>
            <p:ph idx="1"/>
          </p:nvPr>
        </p:nvPicPr>
        <p:blipFill>
          <a:blip r:embed="rId3"/>
          <a:srcRect l="-25919" r="-25919"/>
          <a:stretch>
            <a:fillRect/>
          </a:stretch>
        </p:blipFill>
        <p:spPr>
          <a:xfrm>
            <a:off x="549275" y="952500"/>
            <a:ext cx="8042275" cy="5222875"/>
          </a:xfrm>
        </p:spPr>
      </p:pic>
    </p:spTree>
    <p:extLst>
      <p:ext uri="{BB962C8B-B14F-4D97-AF65-F5344CB8AC3E}">
        <p14:creationId xmlns:p14="http://schemas.microsoft.com/office/powerpoint/2010/main" val="384380508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AU" dirty="0" smtClean="0"/>
              <a:t>The Solution</a:t>
            </a:r>
            <a:endParaRPr lang="en-AU" dirty="0"/>
          </a:p>
        </p:txBody>
      </p:sp>
      <p:pic>
        <p:nvPicPr>
          <p:cNvPr id="4" name="Picture 4"/>
          <p:cNvPicPr>
            <a:picLocks noGrp="1" noChangeAspect="1" noChangeArrowheads="1"/>
          </p:cNvPicPr>
          <p:nvPr>
            <p:ph idx="1"/>
          </p:nvPr>
        </p:nvPicPr>
        <p:blipFill>
          <a:blip r:embed="rId2"/>
          <a:srcRect l="3944" r="3944"/>
          <a:stretch>
            <a:fillRect/>
          </a:stretch>
        </p:blipFill>
        <p:spPr bwMode="auto">
          <a:prstGeom prst="rect">
            <a:avLst/>
          </a:prstGeom>
          <a:noFill/>
          <a:ln w="9525">
            <a:noFill/>
            <a:miter lim="800000"/>
            <a:headEnd/>
            <a:tailEnd/>
          </a:ln>
        </p:spPr>
      </p:pic>
    </p:spTree>
    <p:extLst>
      <p:ext uri="{BB962C8B-B14F-4D97-AF65-F5344CB8AC3E}">
        <p14:creationId xmlns:p14="http://schemas.microsoft.com/office/powerpoint/2010/main" val="82738005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908424"/>
          </a:xfrm>
        </p:spPr>
        <p:txBody>
          <a:bodyPr/>
          <a:lstStyle/>
          <a:p>
            <a:r>
              <a:rPr lang="en-US" dirty="0"/>
              <a:t/>
            </a:r>
            <a:br>
              <a:rPr lang="en-US" dirty="0"/>
            </a:br>
            <a:r>
              <a:rPr lang="en-US" dirty="0" smtClean="0"/>
              <a:t>In Captain Cook’s Time</a:t>
            </a:r>
            <a:endParaRPr lang="en-US" dirty="0"/>
          </a:p>
        </p:txBody>
      </p:sp>
      <p:sp>
        <p:nvSpPr>
          <p:cNvPr id="3" name="Content Placeholder 2"/>
          <p:cNvSpPr>
            <a:spLocks noGrp="1"/>
          </p:cNvSpPr>
          <p:nvPr>
            <p:ph idx="1"/>
          </p:nvPr>
        </p:nvSpPr>
        <p:spPr/>
        <p:txBody>
          <a:bodyPr/>
          <a:lstStyle/>
          <a:p>
            <a:pPr lvl="1"/>
            <a:r>
              <a:rPr lang="en-US" dirty="0" smtClean="0"/>
              <a:t>Article </a:t>
            </a:r>
            <a:r>
              <a:rPr lang="en-US" dirty="0"/>
              <a:t>XXVII of the Kings Regulations and Admiralty Instructions </a:t>
            </a:r>
            <a:r>
              <a:rPr lang="en-US" dirty="0" smtClean="0"/>
              <a:t>stated that:</a:t>
            </a:r>
          </a:p>
          <a:p>
            <a:pPr lvl="1"/>
            <a:endParaRPr lang="en-US" dirty="0"/>
          </a:p>
          <a:p>
            <a:pPr lvl="1"/>
            <a:r>
              <a:rPr lang="en-US" dirty="0" smtClean="0"/>
              <a:t>“No </a:t>
            </a:r>
            <a:r>
              <a:rPr lang="en-US" dirty="0"/>
              <a:t>person in or </a:t>
            </a:r>
            <a:r>
              <a:rPr lang="en-US" dirty="0" smtClean="0"/>
              <a:t>belonging </a:t>
            </a:r>
            <a:r>
              <a:rPr lang="en-US" dirty="0"/>
              <a:t>to </a:t>
            </a:r>
            <a:r>
              <a:rPr lang="en-US" dirty="0" smtClean="0"/>
              <a:t>the fleet </a:t>
            </a:r>
            <a:r>
              <a:rPr lang="en-US" dirty="0"/>
              <a:t>shall sleep upon his watch, or negligently perform the duty imposed on him, or forsake his station on pain of </a:t>
            </a:r>
            <a:r>
              <a:rPr lang="en-US" dirty="0" smtClean="0"/>
              <a:t>death”.</a:t>
            </a:r>
            <a:endParaRPr lang="en-US" dirty="0"/>
          </a:p>
          <a:p>
            <a:endParaRPr lang="en-US" dirty="0"/>
          </a:p>
        </p:txBody>
      </p:sp>
    </p:spTree>
    <p:extLst>
      <p:ext uri="{BB962C8B-B14F-4D97-AF65-F5344CB8AC3E}">
        <p14:creationId xmlns:p14="http://schemas.microsoft.com/office/powerpoint/2010/main" val="308891601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781424"/>
          </a:xfrm>
        </p:spPr>
        <p:txBody>
          <a:bodyPr/>
          <a:lstStyle/>
          <a:p>
            <a:r>
              <a:rPr lang="en-US" dirty="0" smtClean="0"/>
              <a:t>A Joint Venture Partnership</a:t>
            </a:r>
            <a:endParaRPr lang="en-US" dirty="0"/>
          </a:p>
        </p:txBody>
      </p:sp>
      <p:sp>
        <p:nvSpPr>
          <p:cNvPr id="3" name="Content Placeholder 2"/>
          <p:cNvSpPr>
            <a:spLocks noGrp="1"/>
          </p:cNvSpPr>
          <p:nvPr>
            <p:ph idx="1"/>
          </p:nvPr>
        </p:nvSpPr>
        <p:spPr>
          <a:xfrm>
            <a:off x="549275" y="1079500"/>
            <a:ext cx="8042276" cy="5318125"/>
          </a:xfrm>
        </p:spPr>
        <p:txBody>
          <a:bodyPr>
            <a:normAutofit lnSpcReduction="10000"/>
          </a:bodyPr>
          <a:lstStyle/>
          <a:p>
            <a:r>
              <a:rPr lang="en-US" b="1" dirty="0"/>
              <a:t>There is a Joint Responsibility for </a:t>
            </a:r>
            <a:r>
              <a:rPr lang="en-US" b="1" dirty="0" smtClean="0"/>
              <a:t>Fatigue</a:t>
            </a:r>
            <a:r>
              <a:rPr lang="en-US" dirty="0"/>
              <a:t> </a:t>
            </a:r>
            <a:endParaRPr lang="en-AU" dirty="0"/>
          </a:p>
          <a:p>
            <a:pPr lvl="0"/>
            <a:r>
              <a:rPr lang="en-AU" b="1" dirty="0"/>
              <a:t>Management</a:t>
            </a:r>
            <a:r>
              <a:rPr lang="en-AU" dirty="0"/>
              <a:t> is responsible </a:t>
            </a:r>
            <a:r>
              <a:rPr lang="en-AU" dirty="0" smtClean="0"/>
              <a:t>for</a:t>
            </a:r>
          </a:p>
          <a:p>
            <a:pPr lvl="1"/>
            <a:r>
              <a:rPr lang="en-AU" dirty="0" smtClean="0"/>
              <a:t>Preventing </a:t>
            </a:r>
            <a:r>
              <a:rPr lang="en-AU" dirty="0"/>
              <a:t>excessive </a:t>
            </a:r>
            <a:r>
              <a:rPr lang="en-AU" dirty="0" smtClean="0"/>
              <a:t>wakefulness periods at </a:t>
            </a:r>
            <a:r>
              <a:rPr lang="en-AU" dirty="0"/>
              <a:t>work </a:t>
            </a:r>
            <a:endParaRPr lang="en-AU" dirty="0" smtClean="0"/>
          </a:p>
          <a:p>
            <a:pPr lvl="1"/>
            <a:r>
              <a:rPr lang="en-AU" dirty="0" smtClean="0"/>
              <a:t>Preventing </a:t>
            </a:r>
            <a:r>
              <a:rPr lang="en-AU" dirty="0"/>
              <a:t>inadequate sleep opportunities between </a:t>
            </a:r>
            <a:r>
              <a:rPr lang="en-AU" dirty="0" smtClean="0"/>
              <a:t>shifts</a:t>
            </a:r>
          </a:p>
          <a:p>
            <a:pPr lvl="1"/>
            <a:r>
              <a:rPr lang="en-AU" dirty="0" smtClean="0"/>
              <a:t>Providing </a:t>
            </a:r>
            <a:r>
              <a:rPr lang="en-AU" dirty="0"/>
              <a:t>clear guidelines on how to manage an insufficient sleep/excessive wake incident</a:t>
            </a:r>
          </a:p>
          <a:p>
            <a:pPr lvl="0"/>
            <a:r>
              <a:rPr lang="en-AU" b="1" dirty="0" smtClean="0"/>
              <a:t>Employees</a:t>
            </a:r>
            <a:r>
              <a:rPr lang="en-AU" dirty="0" smtClean="0"/>
              <a:t> are responsible for</a:t>
            </a:r>
          </a:p>
          <a:p>
            <a:pPr lvl="1"/>
            <a:r>
              <a:rPr lang="en-US" dirty="0" smtClean="0"/>
              <a:t>managing their time away from work </a:t>
            </a:r>
            <a:r>
              <a:rPr lang="en-AU" dirty="0" smtClean="0"/>
              <a:t>to obtain sufficient sleep to ensure that they arrive at work in a state fit for duty</a:t>
            </a:r>
            <a:r>
              <a:rPr lang="en-US" dirty="0" smtClean="0"/>
              <a:t>. </a:t>
            </a:r>
          </a:p>
          <a:p>
            <a:pPr lvl="1"/>
            <a:r>
              <a:rPr lang="en-US" dirty="0" smtClean="0"/>
              <a:t>Reporting that if, for whatever reason, the above is not possible that there is a potential fatigue risk and to engage </a:t>
            </a:r>
            <a:r>
              <a:rPr lang="en-AU" dirty="0" smtClean="0"/>
              <a:t>in appropriate risk mitigation</a:t>
            </a:r>
            <a:endParaRPr lang="en-AU" b="1" dirty="0" smtClean="0"/>
          </a:p>
          <a:p>
            <a:endParaRPr lang="en-AU" dirty="0"/>
          </a:p>
          <a:p>
            <a:endParaRPr lang="en-US" dirty="0"/>
          </a:p>
        </p:txBody>
      </p:sp>
    </p:spTree>
    <p:extLst>
      <p:ext uri="{BB962C8B-B14F-4D97-AF65-F5344CB8AC3E}">
        <p14:creationId xmlns:p14="http://schemas.microsoft.com/office/powerpoint/2010/main" val="223473722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797299"/>
          </a:xfrm>
        </p:spPr>
        <p:txBody>
          <a:bodyPr>
            <a:normAutofit fontScale="90000"/>
          </a:bodyPr>
          <a:lstStyle/>
          <a:p>
            <a:pPr algn="ctr"/>
            <a:r>
              <a:rPr lang="en-AU" sz="3200" dirty="0" smtClean="0"/>
              <a:t>Fatigue Risk Management System (FRMS)</a:t>
            </a:r>
            <a:endParaRPr lang="en-AU" sz="3200" dirty="0"/>
          </a:p>
        </p:txBody>
      </p:sp>
      <p:sp>
        <p:nvSpPr>
          <p:cNvPr id="3" name="Content Placeholder 2"/>
          <p:cNvSpPr>
            <a:spLocks noGrp="1"/>
          </p:cNvSpPr>
          <p:nvPr>
            <p:ph idx="1"/>
          </p:nvPr>
        </p:nvSpPr>
        <p:spPr>
          <a:xfrm>
            <a:off x="549275" y="1206500"/>
            <a:ext cx="8042276" cy="4737101"/>
          </a:xfrm>
        </p:spPr>
        <p:txBody>
          <a:bodyPr>
            <a:normAutofit lnSpcReduction="10000"/>
          </a:bodyPr>
          <a:lstStyle/>
          <a:p>
            <a:r>
              <a:rPr lang="en-AU" sz="2000" dirty="0" smtClean="0"/>
              <a:t>The key elements of a FRMS are</a:t>
            </a:r>
          </a:p>
          <a:p>
            <a:pPr lvl="1"/>
            <a:r>
              <a:rPr lang="en-AU" sz="1800" dirty="0" smtClean="0"/>
              <a:t>FRMS Policy Document</a:t>
            </a:r>
          </a:p>
          <a:p>
            <a:pPr lvl="1"/>
            <a:r>
              <a:rPr lang="en-AU" sz="1800" dirty="0" smtClean="0"/>
              <a:t>Competency based training and education program</a:t>
            </a:r>
          </a:p>
          <a:p>
            <a:pPr lvl="1"/>
            <a:r>
              <a:rPr lang="en-AU" sz="1800" dirty="0" smtClean="0"/>
              <a:t>Auditable </a:t>
            </a:r>
            <a:r>
              <a:rPr lang="en-AU" sz="2000" dirty="0" smtClean="0"/>
              <a:t>methodology to ensure a safe level of alertness for staff</a:t>
            </a:r>
          </a:p>
          <a:p>
            <a:pPr lvl="1"/>
            <a:r>
              <a:rPr lang="en-AU" sz="2000" dirty="0" smtClean="0"/>
              <a:t>Auditable methodology to ensure compliance with control levels 1- 3 of the fatigue trajectory</a:t>
            </a:r>
          </a:p>
          <a:p>
            <a:pPr lvl="1"/>
            <a:endParaRPr lang="en-AU" sz="2000" dirty="0"/>
          </a:p>
          <a:p>
            <a:pPr marL="349250" lvl="1" indent="0">
              <a:buNone/>
            </a:pPr>
            <a:r>
              <a:rPr lang="en-AU" sz="2000" dirty="0" smtClean="0"/>
              <a:t>The Fatigue Management Plan</a:t>
            </a:r>
          </a:p>
          <a:p>
            <a:pPr lvl="1"/>
            <a:r>
              <a:rPr lang="en-AU" sz="2000" dirty="0" smtClean="0"/>
              <a:t>is a </a:t>
            </a:r>
            <a:r>
              <a:rPr lang="en-AU" sz="2000" dirty="0"/>
              <a:t>systematic risk based approach to help Pilots </a:t>
            </a:r>
            <a:r>
              <a:rPr lang="en-AU" sz="2000" dirty="0" smtClean="0"/>
              <a:t>assess</a:t>
            </a:r>
            <a:r>
              <a:rPr lang="en-AU" sz="2000" dirty="0"/>
              <a:t>, manage and report fatigue </a:t>
            </a:r>
            <a:r>
              <a:rPr lang="en-AU" sz="2000" dirty="0" smtClean="0"/>
              <a:t>levels.</a:t>
            </a:r>
            <a:endParaRPr lang="en-AU" sz="2000" dirty="0"/>
          </a:p>
          <a:p>
            <a:pPr lvl="1"/>
            <a:r>
              <a:rPr lang="en-AU" sz="2000" dirty="0" smtClean="0"/>
              <a:t>outlines prescribed </a:t>
            </a:r>
            <a:r>
              <a:rPr lang="en-AU" sz="2000" dirty="0"/>
              <a:t>work and rest hours designed to provide clear boundaries and </a:t>
            </a:r>
            <a:r>
              <a:rPr lang="en-AU" sz="2000" dirty="0" smtClean="0"/>
              <a:t>set expectations.</a:t>
            </a:r>
            <a:endParaRPr lang="en-AU" sz="2000" dirty="0"/>
          </a:p>
          <a:p>
            <a:pPr lvl="1"/>
            <a:r>
              <a:rPr lang="en-AU" sz="2000" dirty="0" smtClean="0"/>
              <a:t>outlines how to implement and use fatigue controls</a:t>
            </a:r>
          </a:p>
          <a:p>
            <a:pPr lvl="1"/>
            <a:endParaRPr lang="en-AU" sz="2000" dirty="0"/>
          </a:p>
        </p:txBody>
      </p:sp>
    </p:spTree>
    <p:extLst>
      <p:ext uri="{BB962C8B-B14F-4D97-AF65-F5344CB8AC3E}">
        <p14:creationId xmlns:p14="http://schemas.microsoft.com/office/powerpoint/2010/main" val="205707373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717924"/>
          </a:xfrm>
        </p:spPr>
        <p:txBody>
          <a:bodyPr/>
          <a:lstStyle/>
          <a:p>
            <a:r>
              <a:rPr lang="en-US" dirty="0" smtClean="0"/>
              <a:t>Fatigue Risk Trajectory</a:t>
            </a:r>
            <a:endParaRPr lang="en-US" dirty="0"/>
          </a:p>
        </p:txBody>
      </p:sp>
      <p:pic>
        <p:nvPicPr>
          <p:cNvPr id="6" name="Picture Placeholder 4" descr="Five Level.pdf"/>
          <p:cNvPicPr>
            <a:picLocks noGrp="1" noChangeAspect="1"/>
          </p:cNvPicPr>
          <p:nvPr>
            <p:ph idx="1"/>
          </p:nvPr>
        </p:nvPicPr>
        <p:blipFill>
          <a:blip r:embed="rId3">
            <a:extLst>
              <a:ext uri="{28A0092B-C50C-407E-A947-70E740481C1C}">
                <a14:useLocalDpi xmlns:a14="http://schemas.microsoft.com/office/drawing/2010/main" val="0"/>
              </a:ext>
            </a:extLst>
          </a:blip>
          <a:srcRect l="-18302" r="-18302"/>
          <a:stretch>
            <a:fillRect/>
          </a:stretch>
        </p:blipFill>
        <p:spPr>
          <a:xfrm>
            <a:off x="549275" y="1111250"/>
            <a:ext cx="8042275" cy="5334000"/>
          </a:xfrm>
        </p:spPr>
      </p:pic>
    </p:spTree>
    <p:extLst>
      <p:ext uri="{BB962C8B-B14F-4D97-AF65-F5344CB8AC3E}">
        <p14:creationId xmlns:p14="http://schemas.microsoft.com/office/powerpoint/2010/main" val="31543511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924299"/>
          </a:xfrm>
        </p:spPr>
        <p:txBody>
          <a:bodyPr/>
          <a:lstStyle/>
          <a:p>
            <a:r>
              <a:rPr lang="en-US" dirty="0" smtClean="0"/>
              <a:t>Level 1 Controls</a:t>
            </a:r>
            <a:endParaRPr lang="en-US" dirty="0"/>
          </a:p>
        </p:txBody>
      </p:sp>
      <p:pic>
        <p:nvPicPr>
          <p:cNvPr id="4" name="Content Placeholder 3" descr="port-royal-20090209_news_navy1.jpg"/>
          <p:cNvPicPr>
            <a:picLocks noGrp="1" noChangeAspect="1"/>
          </p:cNvPicPr>
          <p:nvPr>
            <p:ph idx="1"/>
          </p:nvPr>
        </p:nvPicPr>
        <p:blipFill>
          <a:blip r:embed="rId2">
            <a:extLst>
              <a:ext uri="{28A0092B-C50C-407E-A947-70E740481C1C}">
                <a14:useLocalDpi xmlns:a14="http://schemas.microsoft.com/office/drawing/2010/main" val="0"/>
              </a:ext>
            </a:extLst>
          </a:blip>
          <a:srcRect l="-4569" r="-4569"/>
          <a:stretch>
            <a:fillRect/>
          </a:stretch>
        </p:blipFill>
        <p:spPr>
          <a:xfrm>
            <a:off x="549275" y="1254125"/>
            <a:ext cx="8042275" cy="4937125"/>
          </a:xfrm>
        </p:spPr>
      </p:pic>
    </p:spTree>
    <p:extLst>
      <p:ext uri="{BB962C8B-B14F-4D97-AF65-F5344CB8AC3E}">
        <p14:creationId xmlns:p14="http://schemas.microsoft.com/office/powerpoint/2010/main" val="56193707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Level 1 </a:t>
            </a:r>
            <a:r>
              <a:rPr lang="en-US" b="1" dirty="0" smtClean="0"/>
              <a:t>Controls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Ensure an adequate sleep opportunity is given</a:t>
            </a:r>
          </a:p>
          <a:p>
            <a:r>
              <a:rPr lang="en-US" dirty="0" smtClean="0"/>
              <a:t>The placement of these opportunities must give due regard to the circadian cycle </a:t>
            </a:r>
          </a:p>
          <a:p>
            <a:r>
              <a:rPr lang="en-US" dirty="0" smtClean="0"/>
              <a:t>These controls are monitored by the use of tools such as </a:t>
            </a:r>
          </a:p>
          <a:p>
            <a:pPr lvl="1"/>
            <a:r>
              <a:rPr lang="en-AU" dirty="0" smtClean="0">
                <a:solidFill>
                  <a:srgbClr val="0000FF"/>
                </a:solidFill>
                <a:latin typeface="Tahoma" charset="0"/>
                <a:ea typeface="MS PGothic" charset="0"/>
                <a:cs typeface="MS PGothic" charset="0"/>
              </a:rPr>
              <a:t>Prescriptive Rules </a:t>
            </a:r>
          </a:p>
          <a:p>
            <a:pPr lvl="1"/>
            <a:r>
              <a:rPr lang="en-AU" dirty="0" smtClean="0">
                <a:solidFill>
                  <a:srgbClr val="0000FF"/>
                </a:solidFill>
                <a:latin typeface="Tahoma" charset="0"/>
                <a:ea typeface="MS PGothic" charset="0"/>
                <a:cs typeface="MS PGothic" charset="0"/>
              </a:rPr>
              <a:t>Aggregate </a:t>
            </a:r>
            <a:r>
              <a:rPr lang="en-AU" dirty="0">
                <a:solidFill>
                  <a:srgbClr val="0000FF"/>
                </a:solidFill>
                <a:latin typeface="Tahoma" charset="0"/>
                <a:ea typeface="MS PGothic" charset="0"/>
                <a:cs typeface="MS PGothic" charset="0"/>
              </a:rPr>
              <a:t>PSW </a:t>
            </a:r>
            <a:r>
              <a:rPr lang="en-AU" dirty="0" smtClean="0">
                <a:solidFill>
                  <a:srgbClr val="0000FF"/>
                </a:solidFill>
                <a:latin typeface="Tahoma" charset="0"/>
                <a:ea typeface="MS PGothic" charset="0"/>
                <a:cs typeface="MS PGothic" charset="0"/>
              </a:rPr>
              <a:t>Model – FAID, </a:t>
            </a:r>
            <a:r>
              <a:rPr lang="en-AU" dirty="0" err="1" smtClean="0">
                <a:solidFill>
                  <a:srgbClr val="0000FF"/>
                </a:solidFill>
                <a:latin typeface="Tahoma" charset="0"/>
                <a:ea typeface="MS PGothic" charset="0"/>
                <a:cs typeface="MS PGothic" charset="0"/>
              </a:rPr>
              <a:t>Samn</a:t>
            </a:r>
            <a:r>
              <a:rPr lang="en-AU" dirty="0" smtClean="0">
                <a:solidFill>
                  <a:srgbClr val="0000FF"/>
                </a:solidFill>
                <a:latin typeface="Tahoma" charset="0"/>
                <a:ea typeface="MS PGothic" charset="0"/>
                <a:cs typeface="MS PGothic" charset="0"/>
              </a:rPr>
              <a:t> </a:t>
            </a:r>
            <a:r>
              <a:rPr lang="en-AU" dirty="0" err="1" smtClean="0">
                <a:solidFill>
                  <a:srgbClr val="0000FF"/>
                </a:solidFill>
                <a:latin typeface="Tahoma" charset="0"/>
                <a:ea typeface="MS PGothic" charset="0"/>
                <a:cs typeface="MS PGothic" charset="0"/>
              </a:rPr>
              <a:t>Perrelli</a:t>
            </a:r>
            <a:endParaRPr lang="en-AU" dirty="0" smtClean="0">
              <a:solidFill>
                <a:srgbClr val="0000FF"/>
              </a:solidFill>
              <a:latin typeface="Tahoma" charset="0"/>
              <a:ea typeface="MS PGothic" charset="0"/>
              <a:cs typeface="MS PGothic" charset="0"/>
            </a:endParaRPr>
          </a:p>
          <a:p>
            <a:pPr lvl="1"/>
            <a:r>
              <a:rPr lang="en-AU" dirty="0" smtClean="0">
                <a:solidFill>
                  <a:srgbClr val="0000FF"/>
                </a:solidFill>
                <a:latin typeface="Tahoma" charset="0"/>
                <a:ea typeface="MS PGothic" charset="0"/>
                <a:cs typeface="MS PGothic" charset="0"/>
              </a:rPr>
              <a:t>Fatigue Modelling</a:t>
            </a:r>
            <a:endParaRPr lang="en-US" dirty="0" smtClean="0"/>
          </a:p>
          <a:p>
            <a:r>
              <a:rPr lang="en-US" dirty="0"/>
              <a:t>The use of Level 1 tools ensures </a:t>
            </a:r>
            <a:r>
              <a:rPr lang="en-US" dirty="0" smtClean="0"/>
              <a:t>that:</a:t>
            </a:r>
          </a:p>
          <a:p>
            <a:pPr lvl="1"/>
            <a:r>
              <a:rPr lang="en-US" dirty="0" smtClean="0"/>
              <a:t>In theory at least, an </a:t>
            </a:r>
            <a:r>
              <a:rPr lang="en-US" dirty="0"/>
              <a:t>adequate opportunity to rest and recover </a:t>
            </a:r>
            <a:r>
              <a:rPr lang="en-US" dirty="0" smtClean="0"/>
              <a:t>is given</a:t>
            </a:r>
          </a:p>
          <a:p>
            <a:pPr lvl="1"/>
            <a:r>
              <a:rPr lang="en-US" dirty="0" smtClean="0"/>
              <a:t>Unfortunately though, for whatever reasons, an </a:t>
            </a:r>
            <a:r>
              <a:rPr lang="en-US" dirty="0"/>
              <a:t>adequate sleep opportunity </a:t>
            </a:r>
            <a:r>
              <a:rPr lang="en-US" dirty="0" smtClean="0"/>
              <a:t>is </a:t>
            </a:r>
            <a:r>
              <a:rPr lang="en-US" dirty="0"/>
              <a:t>not always acted upon and the employee is therefore not adequately </a:t>
            </a:r>
            <a:r>
              <a:rPr lang="en-US" dirty="0" smtClean="0"/>
              <a:t>rested</a:t>
            </a:r>
            <a:endParaRPr lang="en-AU" dirty="0"/>
          </a:p>
          <a:p>
            <a:endParaRPr lang="en-US" dirty="0"/>
          </a:p>
        </p:txBody>
      </p:sp>
    </p:spTree>
    <p:extLst>
      <p:ext uri="{BB962C8B-B14F-4D97-AF65-F5344CB8AC3E}">
        <p14:creationId xmlns:p14="http://schemas.microsoft.com/office/powerpoint/2010/main" val="238887501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924299"/>
          </a:xfrm>
        </p:spPr>
        <p:txBody>
          <a:bodyPr/>
          <a:lstStyle/>
          <a:p>
            <a:r>
              <a:rPr lang="en-US" dirty="0" smtClean="0"/>
              <a:t>Level 2 Controls</a:t>
            </a:r>
            <a:endParaRPr lang="en-US" dirty="0"/>
          </a:p>
        </p:txBody>
      </p:sp>
      <p:pic>
        <p:nvPicPr>
          <p:cNvPr id="6" name="Content Placeholder 5"/>
          <p:cNvPicPr>
            <a:picLocks noGrp="1"/>
          </p:cNvPicPr>
          <p:nvPr>
            <p:ph idx="1"/>
          </p:nvPr>
        </p:nvPicPr>
        <p:blipFill>
          <a:blip r:embed="rId2">
            <a:extLst>
              <a:ext uri="{28A0092B-C50C-407E-A947-70E740481C1C}">
                <a14:useLocalDpi xmlns:a14="http://schemas.microsoft.com/office/drawing/2010/main" val="0"/>
              </a:ext>
            </a:extLst>
          </a:blip>
          <a:srcRect l="-2669" r="-2669"/>
          <a:stretch>
            <a:fillRect/>
          </a:stretch>
        </p:blipFill>
        <p:spPr bwMode="auto">
          <a:prstGeom prst="rect">
            <a:avLst/>
          </a:prstGeom>
          <a:noFill/>
          <a:ln>
            <a:noFill/>
          </a:ln>
        </p:spPr>
      </p:pic>
    </p:spTree>
    <p:extLst>
      <p:ext uri="{BB962C8B-B14F-4D97-AF65-F5344CB8AC3E}">
        <p14:creationId xmlns:p14="http://schemas.microsoft.com/office/powerpoint/2010/main" val="314681041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Level 2 Controls</a:t>
            </a:r>
            <a:endParaRPr lang="en-US" dirty="0"/>
          </a:p>
        </p:txBody>
      </p:sp>
      <p:sp>
        <p:nvSpPr>
          <p:cNvPr id="3" name="Content Placeholder 2"/>
          <p:cNvSpPr>
            <a:spLocks noGrp="1"/>
          </p:cNvSpPr>
          <p:nvPr>
            <p:ph idx="1"/>
          </p:nvPr>
        </p:nvSpPr>
        <p:spPr/>
        <p:txBody>
          <a:bodyPr>
            <a:normAutofit/>
          </a:bodyPr>
          <a:lstStyle/>
          <a:p>
            <a:r>
              <a:rPr lang="en-US" dirty="0" smtClean="0"/>
              <a:t>Involve </a:t>
            </a:r>
            <a:r>
              <a:rPr lang="en-US" dirty="0"/>
              <a:t>processes for confirming that adequate sleep is </a:t>
            </a:r>
            <a:r>
              <a:rPr lang="en-US" dirty="0" smtClean="0"/>
              <a:t>in fact obtained</a:t>
            </a:r>
            <a:r>
              <a:rPr lang="en-US" dirty="0"/>
              <a:t>. </a:t>
            </a:r>
            <a:endParaRPr lang="en-US" dirty="0" smtClean="0"/>
          </a:p>
          <a:p>
            <a:r>
              <a:rPr lang="en-US" dirty="0" smtClean="0"/>
              <a:t>In </a:t>
            </a:r>
            <a:r>
              <a:rPr lang="en-US" dirty="0"/>
              <a:t>general, this is achieved by setting minimum sleep and maximum wake durations using simple mental heuristics or more complex software-based models. </a:t>
            </a:r>
            <a:endParaRPr lang="en-US" dirty="0" smtClean="0"/>
          </a:p>
          <a:p>
            <a:r>
              <a:rPr lang="en-US" dirty="0" smtClean="0"/>
              <a:t>A </a:t>
            </a:r>
            <a:r>
              <a:rPr lang="en-US" dirty="0"/>
              <a:t>simple method to determine this is by the use of what is termed the prior sleep – wake </a:t>
            </a:r>
            <a:r>
              <a:rPr lang="en-US" dirty="0" smtClean="0"/>
              <a:t>model.</a:t>
            </a:r>
          </a:p>
          <a:p>
            <a:endParaRPr lang="en-AU" dirty="0"/>
          </a:p>
          <a:p>
            <a:endParaRPr lang="en-US" dirty="0"/>
          </a:p>
        </p:txBody>
      </p:sp>
    </p:spTree>
    <p:extLst>
      <p:ext uri="{BB962C8B-B14F-4D97-AF65-F5344CB8AC3E}">
        <p14:creationId xmlns:p14="http://schemas.microsoft.com/office/powerpoint/2010/main" val="93626844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ChangeArrowheads="1"/>
          </p:cNvSpPr>
          <p:nvPr/>
        </p:nvSpPr>
        <p:spPr bwMode="auto">
          <a:xfrm>
            <a:off x="0" y="-342900"/>
            <a:ext cx="9144000" cy="7221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15363" name="Rectangle 3"/>
          <p:cNvSpPr>
            <a:spLocks noGrp="1" noChangeArrowheads="1"/>
          </p:cNvSpPr>
          <p:nvPr>
            <p:ph type="title"/>
          </p:nvPr>
        </p:nvSpPr>
        <p:spPr>
          <a:xfrm>
            <a:off x="2339975" y="423416"/>
            <a:ext cx="6569075" cy="1077218"/>
          </a:xfrm>
        </p:spPr>
        <p:txBody>
          <a:bodyPr>
            <a:spAutoFit/>
          </a:bodyPr>
          <a:lstStyle/>
          <a:p>
            <a:pPr algn="r" eaLnBrk="1" hangingPunct="1"/>
            <a:r>
              <a:rPr lang="en-US" sz="3200" b="1" dirty="0">
                <a:latin typeface="Tahoma" charset="0"/>
                <a:cs typeface="Tahoma" charset="0"/>
              </a:rPr>
              <a:t>Level 2: Prior Sleep Wake Model</a:t>
            </a:r>
          </a:p>
        </p:txBody>
      </p:sp>
      <p:sp>
        <p:nvSpPr>
          <p:cNvPr id="15364" name="Rectangle 4"/>
          <p:cNvSpPr>
            <a:spLocks noChangeArrowheads="1"/>
          </p:cNvSpPr>
          <p:nvPr/>
        </p:nvSpPr>
        <p:spPr bwMode="auto">
          <a:xfrm>
            <a:off x="5638800" y="2376488"/>
            <a:ext cx="1714500" cy="40640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endParaRPr lang="en-US"/>
          </a:p>
        </p:txBody>
      </p:sp>
      <p:sp>
        <p:nvSpPr>
          <p:cNvPr id="15365" name="Rectangle 5"/>
          <p:cNvSpPr>
            <a:spLocks noChangeArrowheads="1"/>
          </p:cNvSpPr>
          <p:nvPr/>
        </p:nvSpPr>
        <p:spPr bwMode="auto">
          <a:xfrm>
            <a:off x="4324350" y="2376488"/>
            <a:ext cx="3549650" cy="3937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p>
            <a:endParaRPr lang="en-US"/>
          </a:p>
        </p:txBody>
      </p:sp>
      <p:sp>
        <p:nvSpPr>
          <p:cNvPr id="15366" name="Rectangle 6"/>
          <p:cNvSpPr>
            <a:spLocks noChangeArrowheads="1"/>
          </p:cNvSpPr>
          <p:nvPr/>
        </p:nvSpPr>
        <p:spPr bwMode="auto">
          <a:xfrm>
            <a:off x="5194300" y="434498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en-US"/>
          </a:p>
        </p:txBody>
      </p:sp>
      <p:sp>
        <p:nvSpPr>
          <p:cNvPr id="15367" name="Rectangle 7"/>
          <p:cNvSpPr>
            <a:spLocks noChangeArrowheads="1"/>
          </p:cNvSpPr>
          <p:nvPr/>
        </p:nvSpPr>
        <p:spPr bwMode="auto">
          <a:xfrm>
            <a:off x="673100" y="2376488"/>
            <a:ext cx="3667125" cy="3937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p>
            <a:endParaRPr lang="en-US"/>
          </a:p>
        </p:txBody>
      </p:sp>
      <p:sp>
        <p:nvSpPr>
          <p:cNvPr id="15368" name="Line 8"/>
          <p:cNvSpPr>
            <a:spLocks noChangeShapeType="1"/>
          </p:cNvSpPr>
          <p:nvPr/>
        </p:nvSpPr>
        <p:spPr bwMode="auto">
          <a:xfrm>
            <a:off x="673100" y="4116388"/>
            <a:ext cx="4965700" cy="0"/>
          </a:xfrm>
          <a:prstGeom prst="line">
            <a:avLst/>
          </a:prstGeom>
          <a:noFill/>
          <a:ln w="9525">
            <a:solidFill>
              <a:schemeClr val="tx1"/>
            </a:solidFill>
            <a:round/>
            <a:headEnd type="triangle" w="lg" len="lg"/>
            <a:tailEnd/>
          </a:ln>
          <a:extLst>
            <a:ext uri="{909E8E84-426E-40dd-AFC4-6F175D3DCCD1}">
              <a14:hiddenFill xmlns:a14="http://schemas.microsoft.com/office/drawing/2010/main">
                <a:noFill/>
              </a14:hiddenFill>
            </a:ext>
          </a:extLst>
        </p:spPr>
        <p:txBody>
          <a:bodyPr anchor="ctr">
            <a:spAutoFit/>
          </a:bodyPr>
          <a:lstStyle/>
          <a:p>
            <a:endParaRPr lang="en-US"/>
          </a:p>
        </p:txBody>
      </p:sp>
      <p:sp>
        <p:nvSpPr>
          <p:cNvPr id="15369" name="Line 9"/>
          <p:cNvSpPr>
            <a:spLocks noChangeShapeType="1"/>
          </p:cNvSpPr>
          <p:nvPr/>
        </p:nvSpPr>
        <p:spPr bwMode="auto">
          <a:xfrm>
            <a:off x="673100" y="3913188"/>
            <a:ext cx="0" cy="431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nchor="ctr">
            <a:spAutoFit/>
          </a:bodyPr>
          <a:lstStyle/>
          <a:p>
            <a:endParaRPr lang="en-US"/>
          </a:p>
        </p:txBody>
      </p:sp>
      <p:sp>
        <p:nvSpPr>
          <p:cNvPr id="15370" name="Line 10"/>
          <p:cNvSpPr>
            <a:spLocks noChangeShapeType="1"/>
          </p:cNvSpPr>
          <p:nvPr/>
        </p:nvSpPr>
        <p:spPr bwMode="auto">
          <a:xfrm>
            <a:off x="5632450" y="3913188"/>
            <a:ext cx="0" cy="431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nchor="ctr">
            <a:spAutoFit/>
          </a:bodyPr>
          <a:lstStyle/>
          <a:p>
            <a:endParaRPr lang="en-US"/>
          </a:p>
        </p:txBody>
      </p:sp>
      <p:sp>
        <p:nvSpPr>
          <p:cNvPr id="15371" name="Text Box 11"/>
          <p:cNvSpPr txBox="1">
            <a:spLocks noChangeArrowheads="1"/>
          </p:cNvSpPr>
          <p:nvPr/>
        </p:nvSpPr>
        <p:spPr bwMode="auto">
          <a:xfrm>
            <a:off x="1344613" y="2308225"/>
            <a:ext cx="811212"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Tahoma" charset="0"/>
                <a:ea typeface="MS PGothic" charset="0"/>
                <a:cs typeface="MS PGothic" charset="0"/>
              </a:defRPr>
            </a:lvl1pPr>
            <a:lvl2pPr marL="742950" indent="-285750">
              <a:defRPr>
                <a:solidFill>
                  <a:schemeClr val="tx1"/>
                </a:solidFill>
                <a:latin typeface="Tahoma" charset="0"/>
                <a:ea typeface="MS PGothic" charset="0"/>
                <a:cs typeface="MS PGothic" charset="0"/>
              </a:defRPr>
            </a:lvl2pPr>
            <a:lvl3pPr marL="1143000" indent="-228600">
              <a:defRPr>
                <a:solidFill>
                  <a:schemeClr val="tx1"/>
                </a:solidFill>
                <a:latin typeface="Tahoma" charset="0"/>
                <a:ea typeface="MS PGothic" charset="0"/>
                <a:cs typeface="MS PGothic" charset="0"/>
              </a:defRPr>
            </a:lvl3pPr>
            <a:lvl4pPr marL="1600200" indent="-228600">
              <a:defRPr>
                <a:solidFill>
                  <a:schemeClr val="tx1"/>
                </a:solidFill>
                <a:latin typeface="Tahoma" charset="0"/>
                <a:ea typeface="MS PGothic" charset="0"/>
                <a:cs typeface="MS PGothic" charset="0"/>
              </a:defRPr>
            </a:lvl4pPr>
            <a:lvl5pPr marL="2057400" indent="-228600">
              <a:defRPr>
                <a:solidFill>
                  <a:schemeClr val="tx1"/>
                </a:solidFill>
                <a:latin typeface="Tahoma" charset="0"/>
                <a:ea typeface="MS PGothic" charset="0"/>
                <a:cs typeface="MS PGothic" charset="0"/>
              </a:defRPr>
            </a:lvl5pPr>
            <a:lvl6pPr marL="2514600" indent="-228600" eaLnBrk="0" fontAlgn="base" hangingPunct="0">
              <a:spcBef>
                <a:spcPct val="0"/>
              </a:spcBef>
              <a:spcAft>
                <a:spcPct val="0"/>
              </a:spcAft>
              <a:defRPr>
                <a:solidFill>
                  <a:schemeClr val="tx1"/>
                </a:solidFill>
                <a:latin typeface="Tahoma" charset="0"/>
                <a:ea typeface="MS PGothic" charset="0"/>
                <a:cs typeface="MS PGothic" charset="0"/>
              </a:defRPr>
            </a:lvl6pPr>
            <a:lvl7pPr marL="2971800" indent="-228600" eaLnBrk="0" fontAlgn="base" hangingPunct="0">
              <a:spcBef>
                <a:spcPct val="0"/>
              </a:spcBef>
              <a:spcAft>
                <a:spcPct val="0"/>
              </a:spcAft>
              <a:defRPr>
                <a:solidFill>
                  <a:schemeClr val="tx1"/>
                </a:solidFill>
                <a:latin typeface="Tahoma" charset="0"/>
                <a:ea typeface="MS PGothic" charset="0"/>
                <a:cs typeface="MS PGothic" charset="0"/>
              </a:defRPr>
            </a:lvl7pPr>
            <a:lvl8pPr marL="3429000" indent="-228600" eaLnBrk="0" fontAlgn="base" hangingPunct="0">
              <a:spcBef>
                <a:spcPct val="0"/>
              </a:spcBef>
              <a:spcAft>
                <a:spcPct val="0"/>
              </a:spcAft>
              <a:defRPr>
                <a:solidFill>
                  <a:schemeClr val="tx1"/>
                </a:solidFill>
                <a:latin typeface="Tahoma" charset="0"/>
                <a:ea typeface="MS PGothic" charset="0"/>
                <a:cs typeface="MS PGothic" charset="0"/>
              </a:defRPr>
            </a:lvl8pPr>
            <a:lvl9pPr marL="3886200" indent="-228600" eaLnBrk="0" fontAlgn="base" hangingPunct="0">
              <a:spcBef>
                <a:spcPct val="0"/>
              </a:spcBef>
              <a:spcAft>
                <a:spcPct val="0"/>
              </a:spcAft>
              <a:defRPr>
                <a:solidFill>
                  <a:schemeClr val="tx1"/>
                </a:solidFill>
                <a:latin typeface="Tahoma" charset="0"/>
                <a:ea typeface="MS PGothic" charset="0"/>
                <a:cs typeface="MS PGothic" charset="0"/>
              </a:defRPr>
            </a:lvl9pPr>
          </a:lstStyle>
          <a:p>
            <a:pPr>
              <a:spcBef>
                <a:spcPct val="50000"/>
              </a:spcBef>
            </a:pPr>
            <a:r>
              <a:rPr lang="en-US" sz="2400">
                <a:solidFill>
                  <a:schemeClr val="bg1"/>
                </a:solidFill>
              </a:rPr>
              <a:t>Sleep</a:t>
            </a:r>
          </a:p>
        </p:txBody>
      </p:sp>
      <p:grpSp>
        <p:nvGrpSpPr>
          <p:cNvPr id="15372" name="Group 12"/>
          <p:cNvGrpSpPr>
            <a:grpSpLocks/>
          </p:cNvGrpSpPr>
          <p:nvPr/>
        </p:nvGrpSpPr>
        <p:grpSpPr bwMode="auto">
          <a:xfrm flipH="1" flipV="1">
            <a:off x="4375150" y="4568825"/>
            <a:ext cx="2984500" cy="160338"/>
            <a:chOff x="336" y="2760"/>
            <a:chExt cx="2536" cy="272"/>
          </a:xfrm>
        </p:grpSpPr>
        <p:sp>
          <p:nvSpPr>
            <p:cNvPr id="15393" name="Line 13"/>
            <p:cNvSpPr>
              <a:spLocks noChangeShapeType="1"/>
            </p:cNvSpPr>
            <p:nvPr/>
          </p:nvSpPr>
          <p:spPr bwMode="auto">
            <a:xfrm>
              <a:off x="336" y="2889"/>
              <a:ext cx="2536" cy="0"/>
            </a:xfrm>
            <a:prstGeom prst="line">
              <a:avLst/>
            </a:prstGeom>
            <a:noFill/>
            <a:ln w="9525">
              <a:solidFill>
                <a:schemeClr val="tx1"/>
              </a:solidFill>
              <a:round/>
              <a:headEnd type="triangle" w="lg" len="lg"/>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5394" name="Line 14"/>
            <p:cNvSpPr>
              <a:spLocks noChangeShapeType="1"/>
            </p:cNvSpPr>
            <p:nvPr/>
          </p:nvSpPr>
          <p:spPr bwMode="auto">
            <a:xfrm>
              <a:off x="336" y="2760"/>
              <a:ext cx="0" cy="27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5395" name="Line 15"/>
            <p:cNvSpPr>
              <a:spLocks noChangeShapeType="1"/>
            </p:cNvSpPr>
            <p:nvPr/>
          </p:nvSpPr>
          <p:spPr bwMode="auto">
            <a:xfrm>
              <a:off x="2868" y="2760"/>
              <a:ext cx="0" cy="27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grpSp>
      <p:sp>
        <p:nvSpPr>
          <p:cNvPr id="86032" name="Text Box 16"/>
          <p:cNvSpPr txBox="1">
            <a:spLocks noChangeArrowheads="1"/>
          </p:cNvSpPr>
          <p:nvPr/>
        </p:nvSpPr>
        <p:spPr bwMode="auto">
          <a:xfrm>
            <a:off x="5973763" y="2359025"/>
            <a:ext cx="684212"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Tahoma" charset="0"/>
                <a:ea typeface="MS PGothic" charset="0"/>
                <a:cs typeface="MS PGothic" charset="0"/>
              </a:defRPr>
            </a:lvl1pPr>
            <a:lvl2pPr marL="742950" indent="-285750">
              <a:defRPr>
                <a:solidFill>
                  <a:schemeClr val="tx1"/>
                </a:solidFill>
                <a:latin typeface="Tahoma" charset="0"/>
                <a:ea typeface="MS PGothic" charset="0"/>
                <a:cs typeface="MS PGothic" charset="0"/>
              </a:defRPr>
            </a:lvl2pPr>
            <a:lvl3pPr marL="1143000" indent="-228600">
              <a:defRPr>
                <a:solidFill>
                  <a:schemeClr val="tx1"/>
                </a:solidFill>
                <a:latin typeface="Tahoma" charset="0"/>
                <a:ea typeface="MS PGothic" charset="0"/>
                <a:cs typeface="MS PGothic" charset="0"/>
              </a:defRPr>
            </a:lvl3pPr>
            <a:lvl4pPr marL="1600200" indent="-228600">
              <a:defRPr>
                <a:solidFill>
                  <a:schemeClr val="tx1"/>
                </a:solidFill>
                <a:latin typeface="Tahoma" charset="0"/>
                <a:ea typeface="MS PGothic" charset="0"/>
                <a:cs typeface="MS PGothic" charset="0"/>
              </a:defRPr>
            </a:lvl4pPr>
            <a:lvl5pPr marL="2057400" indent="-228600">
              <a:defRPr>
                <a:solidFill>
                  <a:schemeClr val="tx1"/>
                </a:solidFill>
                <a:latin typeface="Tahoma" charset="0"/>
                <a:ea typeface="MS PGothic" charset="0"/>
                <a:cs typeface="MS PGothic" charset="0"/>
              </a:defRPr>
            </a:lvl5pPr>
            <a:lvl6pPr marL="2514600" indent="-228600" eaLnBrk="0" fontAlgn="base" hangingPunct="0">
              <a:spcBef>
                <a:spcPct val="0"/>
              </a:spcBef>
              <a:spcAft>
                <a:spcPct val="0"/>
              </a:spcAft>
              <a:defRPr>
                <a:solidFill>
                  <a:schemeClr val="tx1"/>
                </a:solidFill>
                <a:latin typeface="Tahoma" charset="0"/>
                <a:ea typeface="MS PGothic" charset="0"/>
                <a:cs typeface="MS PGothic" charset="0"/>
              </a:defRPr>
            </a:lvl6pPr>
            <a:lvl7pPr marL="2971800" indent="-228600" eaLnBrk="0" fontAlgn="base" hangingPunct="0">
              <a:spcBef>
                <a:spcPct val="0"/>
              </a:spcBef>
              <a:spcAft>
                <a:spcPct val="0"/>
              </a:spcAft>
              <a:defRPr>
                <a:solidFill>
                  <a:schemeClr val="tx1"/>
                </a:solidFill>
                <a:latin typeface="Tahoma" charset="0"/>
                <a:ea typeface="MS PGothic" charset="0"/>
                <a:cs typeface="MS PGothic" charset="0"/>
              </a:defRPr>
            </a:lvl7pPr>
            <a:lvl8pPr marL="3429000" indent="-228600" eaLnBrk="0" fontAlgn="base" hangingPunct="0">
              <a:spcBef>
                <a:spcPct val="0"/>
              </a:spcBef>
              <a:spcAft>
                <a:spcPct val="0"/>
              </a:spcAft>
              <a:defRPr>
                <a:solidFill>
                  <a:schemeClr val="tx1"/>
                </a:solidFill>
                <a:latin typeface="Tahoma" charset="0"/>
                <a:ea typeface="MS PGothic" charset="0"/>
                <a:cs typeface="MS PGothic" charset="0"/>
              </a:defRPr>
            </a:lvl8pPr>
            <a:lvl9pPr marL="3886200" indent="-228600" eaLnBrk="0" fontAlgn="base" hangingPunct="0">
              <a:spcBef>
                <a:spcPct val="0"/>
              </a:spcBef>
              <a:spcAft>
                <a:spcPct val="0"/>
              </a:spcAft>
              <a:defRPr>
                <a:solidFill>
                  <a:schemeClr val="tx1"/>
                </a:solidFill>
                <a:latin typeface="Tahoma" charset="0"/>
                <a:ea typeface="MS PGothic" charset="0"/>
                <a:cs typeface="MS PGothic" charset="0"/>
              </a:defRPr>
            </a:lvl9pPr>
          </a:lstStyle>
          <a:p>
            <a:pPr>
              <a:spcBef>
                <a:spcPct val="50000"/>
              </a:spcBef>
            </a:pPr>
            <a:r>
              <a:rPr lang="en-US" sz="2000">
                <a:solidFill>
                  <a:schemeClr val="bg1"/>
                </a:solidFill>
              </a:rPr>
              <a:t>Work</a:t>
            </a:r>
          </a:p>
        </p:txBody>
      </p:sp>
      <p:sp>
        <p:nvSpPr>
          <p:cNvPr id="15374" name="Text Box 17"/>
          <p:cNvSpPr txBox="1">
            <a:spLocks noChangeArrowheads="1"/>
          </p:cNvSpPr>
          <p:nvPr/>
        </p:nvSpPr>
        <p:spPr bwMode="auto">
          <a:xfrm>
            <a:off x="3597275" y="1608138"/>
            <a:ext cx="1049338" cy="398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Tahoma" charset="0"/>
                <a:ea typeface="MS PGothic" charset="0"/>
                <a:cs typeface="MS PGothic" charset="0"/>
              </a:defRPr>
            </a:lvl1pPr>
            <a:lvl2pPr marL="742950" indent="-285750">
              <a:defRPr>
                <a:solidFill>
                  <a:schemeClr val="tx1"/>
                </a:solidFill>
                <a:latin typeface="Tahoma" charset="0"/>
                <a:ea typeface="MS PGothic" charset="0"/>
                <a:cs typeface="MS PGothic" charset="0"/>
              </a:defRPr>
            </a:lvl2pPr>
            <a:lvl3pPr marL="1143000" indent="-228600">
              <a:defRPr>
                <a:solidFill>
                  <a:schemeClr val="tx1"/>
                </a:solidFill>
                <a:latin typeface="Tahoma" charset="0"/>
                <a:ea typeface="MS PGothic" charset="0"/>
                <a:cs typeface="MS PGothic" charset="0"/>
              </a:defRPr>
            </a:lvl3pPr>
            <a:lvl4pPr marL="1600200" indent="-228600">
              <a:defRPr>
                <a:solidFill>
                  <a:schemeClr val="tx1"/>
                </a:solidFill>
                <a:latin typeface="Tahoma" charset="0"/>
                <a:ea typeface="MS PGothic" charset="0"/>
                <a:cs typeface="MS PGothic" charset="0"/>
              </a:defRPr>
            </a:lvl4pPr>
            <a:lvl5pPr marL="2057400" indent="-228600">
              <a:defRPr>
                <a:solidFill>
                  <a:schemeClr val="tx1"/>
                </a:solidFill>
                <a:latin typeface="Tahoma" charset="0"/>
                <a:ea typeface="MS PGothic" charset="0"/>
                <a:cs typeface="MS PGothic" charset="0"/>
              </a:defRPr>
            </a:lvl5pPr>
            <a:lvl6pPr marL="2514600" indent="-228600" eaLnBrk="0" fontAlgn="base" hangingPunct="0">
              <a:spcBef>
                <a:spcPct val="0"/>
              </a:spcBef>
              <a:spcAft>
                <a:spcPct val="0"/>
              </a:spcAft>
              <a:defRPr>
                <a:solidFill>
                  <a:schemeClr val="tx1"/>
                </a:solidFill>
                <a:latin typeface="Tahoma" charset="0"/>
                <a:ea typeface="MS PGothic" charset="0"/>
                <a:cs typeface="MS PGothic" charset="0"/>
              </a:defRPr>
            </a:lvl6pPr>
            <a:lvl7pPr marL="2971800" indent="-228600" eaLnBrk="0" fontAlgn="base" hangingPunct="0">
              <a:spcBef>
                <a:spcPct val="0"/>
              </a:spcBef>
              <a:spcAft>
                <a:spcPct val="0"/>
              </a:spcAft>
              <a:defRPr>
                <a:solidFill>
                  <a:schemeClr val="tx1"/>
                </a:solidFill>
                <a:latin typeface="Tahoma" charset="0"/>
                <a:ea typeface="MS PGothic" charset="0"/>
                <a:cs typeface="MS PGothic" charset="0"/>
              </a:defRPr>
            </a:lvl7pPr>
            <a:lvl8pPr marL="3429000" indent="-228600" eaLnBrk="0" fontAlgn="base" hangingPunct="0">
              <a:spcBef>
                <a:spcPct val="0"/>
              </a:spcBef>
              <a:spcAft>
                <a:spcPct val="0"/>
              </a:spcAft>
              <a:defRPr>
                <a:solidFill>
                  <a:schemeClr val="tx1"/>
                </a:solidFill>
                <a:latin typeface="Tahoma" charset="0"/>
                <a:ea typeface="MS PGothic" charset="0"/>
                <a:cs typeface="MS PGothic" charset="0"/>
              </a:defRPr>
            </a:lvl8pPr>
            <a:lvl9pPr marL="3886200" indent="-228600" eaLnBrk="0" fontAlgn="base" hangingPunct="0">
              <a:spcBef>
                <a:spcPct val="0"/>
              </a:spcBef>
              <a:spcAft>
                <a:spcPct val="0"/>
              </a:spcAft>
              <a:defRPr>
                <a:solidFill>
                  <a:schemeClr val="tx1"/>
                </a:solidFill>
                <a:latin typeface="Tahoma" charset="0"/>
                <a:ea typeface="MS PGothic" charset="0"/>
                <a:cs typeface="MS PGothic" charset="0"/>
              </a:defRPr>
            </a:lvl9pPr>
          </a:lstStyle>
          <a:p>
            <a:pPr>
              <a:spcBef>
                <a:spcPct val="50000"/>
              </a:spcBef>
            </a:pPr>
            <a:r>
              <a:rPr lang="en-US" sz="2000"/>
              <a:t>Wake-up</a:t>
            </a:r>
          </a:p>
        </p:txBody>
      </p:sp>
      <p:sp>
        <p:nvSpPr>
          <p:cNvPr id="15375" name="Line 18"/>
          <p:cNvSpPr>
            <a:spLocks noChangeShapeType="1"/>
          </p:cNvSpPr>
          <p:nvPr/>
        </p:nvSpPr>
        <p:spPr bwMode="auto">
          <a:xfrm>
            <a:off x="4340225" y="2028825"/>
            <a:ext cx="0" cy="96361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5376" name="Text Box 19"/>
          <p:cNvSpPr txBox="1">
            <a:spLocks noChangeArrowheads="1"/>
          </p:cNvSpPr>
          <p:nvPr/>
        </p:nvSpPr>
        <p:spPr bwMode="auto">
          <a:xfrm>
            <a:off x="6670675" y="1620838"/>
            <a:ext cx="1323975" cy="398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Tahoma" charset="0"/>
                <a:ea typeface="MS PGothic" charset="0"/>
                <a:cs typeface="MS PGothic" charset="0"/>
              </a:defRPr>
            </a:lvl1pPr>
            <a:lvl2pPr marL="742950" indent="-285750">
              <a:defRPr>
                <a:solidFill>
                  <a:schemeClr val="tx1"/>
                </a:solidFill>
                <a:latin typeface="Tahoma" charset="0"/>
                <a:ea typeface="MS PGothic" charset="0"/>
                <a:cs typeface="MS PGothic" charset="0"/>
              </a:defRPr>
            </a:lvl2pPr>
            <a:lvl3pPr marL="1143000" indent="-228600">
              <a:defRPr>
                <a:solidFill>
                  <a:schemeClr val="tx1"/>
                </a:solidFill>
                <a:latin typeface="Tahoma" charset="0"/>
                <a:ea typeface="MS PGothic" charset="0"/>
                <a:cs typeface="MS PGothic" charset="0"/>
              </a:defRPr>
            </a:lvl3pPr>
            <a:lvl4pPr marL="1600200" indent="-228600">
              <a:defRPr>
                <a:solidFill>
                  <a:schemeClr val="tx1"/>
                </a:solidFill>
                <a:latin typeface="Tahoma" charset="0"/>
                <a:ea typeface="MS PGothic" charset="0"/>
                <a:cs typeface="MS PGothic" charset="0"/>
              </a:defRPr>
            </a:lvl4pPr>
            <a:lvl5pPr marL="2057400" indent="-228600">
              <a:defRPr>
                <a:solidFill>
                  <a:schemeClr val="tx1"/>
                </a:solidFill>
                <a:latin typeface="Tahoma" charset="0"/>
                <a:ea typeface="MS PGothic" charset="0"/>
                <a:cs typeface="MS PGothic" charset="0"/>
              </a:defRPr>
            </a:lvl5pPr>
            <a:lvl6pPr marL="2514600" indent="-228600" eaLnBrk="0" fontAlgn="base" hangingPunct="0">
              <a:spcBef>
                <a:spcPct val="0"/>
              </a:spcBef>
              <a:spcAft>
                <a:spcPct val="0"/>
              </a:spcAft>
              <a:defRPr>
                <a:solidFill>
                  <a:schemeClr val="tx1"/>
                </a:solidFill>
                <a:latin typeface="Tahoma" charset="0"/>
                <a:ea typeface="MS PGothic" charset="0"/>
                <a:cs typeface="MS PGothic" charset="0"/>
              </a:defRPr>
            </a:lvl6pPr>
            <a:lvl7pPr marL="2971800" indent="-228600" eaLnBrk="0" fontAlgn="base" hangingPunct="0">
              <a:spcBef>
                <a:spcPct val="0"/>
              </a:spcBef>
              <a:spcAft>
                <a:spcPct val="0"/>
              </a:spcAft>
              <a:defRPr>
                <a:solidFill>
                  <a:schemeClr val="tx1"/>
                </a:solidFill>
                <a:latin typeface="Tahoma" charset="0"/>
                <a:ea typeface="MS PGothic" charset="0"/>
                <a:cs typeface="MS PGothic" charset="0"/>
              </a:defRPr>
            </a:lvl7pPr>
            <a:lvl8pPr marL="3429000" indent="-228600" eaLnBrk="0" fontAlgn="base" hangingPunct="0">
              <a:spcBef>
                <a:spcPct val="0"/>
              </a:spcBef>
              <a:spcAft>
                <a:spcPct val="0"/>
              </a:spcAft>
              <a:defRPr>
                <a:solidFill>
                  <a:schemeClr val="tx1"/>
                </a:solidFill>
                <a:latin typeface="Tahoma" charset="0"/>
                <a:ea typeface="MS PGothic" charset="0"/>
                <a:cs typeface="MS PGothic" charset="0"/>
              </a:defRPr>
            </a:lvl8pPr>
            <a:lvl9pPr marL="3886200" indent="-228600" eaLnBrk="0" fontAlgn="base" hangingPunct="0">
              <a:spcBef>
                <a:spcPct val="0"/>
              </a:spcBef>
              <a:spcAft>
                <a:spcPct val="0"/>
              </a:spcAft>
              <a:defRPr>
                <a:solidFill>
                  <a:schemeClr val="tx1"/>
                </a:solidFill>
                <a:latin typeface="Tahoma" charset="0"/>
                <a:ea typeface="MS PGothic" charset="0"/>
                <a:cs typeface="MS PGothic" charset="0"/>
              </a:defRPr>
            </a:lvl9pPr>
          </a:lstStyle>
          <a:p>
            <a:pPr>
              <a:spcBef>
                <a:spcPct val="50000"/>
              </a:spcBef>
            </a:pPr>
            <a:r>
              <a:rPr lang="en-US" sz="2000"/>
              <a:t>End-of-shift</a:t>
            </a:r>
          </a:p>
        </p:txBody>
      </p:sp>
      <p:sp>
        <p:nvSpPr>
          <p:cNvPr id="15377" name="Line 20"/>
          <p:cNvSpPr>
            <a:spLocks noChangeShapeType="1"/>
          </p:cNvSpPr>
          <p:nvPr/>
        </p:nvSpPr>
        <p:spPr bwMode="auto">
          <a:xfrm>
            <a:off x="7353300" y="2028825"/>
            <a:ext cx="0" cy="96361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grpSp>
        <p:nvGrpSpPr>
          <p:cNvPr id="15378" name="Group 21"/>
          <p:cNvGrpSpPr>
            <a:grpSpLocks/>
          </p:cNvGrpSpPr>
          <p:nvPr/>
        </p:nvGrpSpPr>
        <p:grpSpPr bwMode="auto">
          <a:xfrm>
            <a:off x="2921000" y="3144838"/>
            <a:ext cx="2717800" cy="431800"/>
            <a:chOff x="536" y="2572"/>
            <a:chExt cx="3128" cy="272"/>
          </a:xfrm>
        </p:grpSpPr>
        <p:sp>
          <p:nvSpPr>
            <p:cNvPr id="15390" name="Line 22"/>
            <p:cNvSpPr>
              <a:spLocks noChangeShapeType="1"/>
            </p:cNvSpPr>
            <p:nvPr/>
          </p:nvSpPr>
          <p:spPr bwMode="auto">
            <a:xfrm>
              <a:off x="536" y="2700"/>
              <a:ext cx="3128" cy="0"/>
            </a:xfrm>
            <a:prstGeom prst="line">
              <a:avLst/>
            </a:prstGeom>
            <a:noFill/>
            <a:ln w="9525">
              <a:solidFill>
                <a:schemeClr val="tx1"/>
              </a:solidFill>
              <a:round/>
              <a:headEnd type="triangle" w="lg" len="lg"/>
              <a:tailEnd/>
            </a:ln>
            <a:extLst>
              <a:ext uri="{909E8E84-426E-40dd-AFC4-6F175D3DCCD1}">
                <a14:hiddenFill xmlns:a14="http://schemas.microsoft.com/office/drawing/2010/main">
                  <a:noFill/>
                </a14:hiddenFill>
              </a:ext>
            </a:extLst>
          </p:spPr>
          <p:txBody>
            <a:bodyPr anchor="ctr">
              <a:spAutoFit/>
            </a:bodyPr>
            <a:lstStyle/>
            <a:p>
              <a:endParaRPr lang="en-US"/>
            </a:p>
          </p:txBody>
        </p:sp>
        <p:sp>
          <p:nvSpPr>
            <p:cNvPr id="15391" name="Line 23"/>
            <p:cNvSpPr>
              <a:spLocks noChangeShapeType="1"/>
            </p:cNvSpPr>
            <p:nvPr/>
          </p:nvSpPr>
          <p:spPr bwMode="auto">
            <a:xfrm>
              <a:off x="536" y="2572"/>
              <a:ext cx="0" cy="27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nchor="ctr">
              <a:spAutoFit/>
            </a:bodyPr>
            <a:lstStyle/>
            <a:p>
              <a:endParaRPr lang="en-US"/>
            </a:p>
          </p:txBody>
        </p:sp>
        <p:sp>
          <p:nvSpPr>
            <p:cNvPr id="15392" name="Line 24"/>
            <p:cNvSpPr>
              <a:spLocks noChangeShapeType="1"/>
            </p:cNvSpPr>
            <p:nvPr/>
          </p:nvSpPr>
          <p:spPr bwMode="auto">
            <a:xfrm>
              <a:off x="3660" y="2572"/>
              <a:ext cx="0" cy="27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nchor="ctr">
              <a:spAutoFit/>
            </a:bodyPr>
            <a:lstStyle/>
            <a:p>
              <a:endParaRPr lang="en-US"/>
            </a:p>
          </p:txBody>
        </p:sp>
      </p:grpSp>
      <p:sp>
        <p:nvSpPr>
          <p:cNvPr id="15379" name="Rectangle 25"/>
          <p:cNvSpPr>
            <a:spLocks noChangeArrowheads="1"/>
          </p:cNvSpPr>
          <p:nvPr/>
        </p:nvSpPr>
        <p:spPr bwMode="auto">
          <a:xfrm>
            <a:off x="1344613" y="2376488"/>
            <a:ext cx="835025" cy="393700"/>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en-US"/>
          </a:p>
        </p:txBody>
      </p:sp>
      <p:sp>
        <p:nvSpPr>
          <p:cNvPr id="15380" name="Line 26"/>
          <p:cNvSpPr>
            <a:spLocks noChangeShapeType="1"/>
          </p:cNvSpPr>
          <p:nvPr/>
        </p:nvSpPr>
        <p:spPr bwMode="auto">
          <a:xfrm>
            <a:off x="5632450" y="2028825"/>
            <a:ext cx="0" cy="271303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nchor="ctr">
            <a:spAutoFit/>
          </a:bodyPr>
          <a:lstStyle/>
          <a:p>
            <a:endParaRPr lang="en-US"/>
          </a:p>
        </p:txBody>
      </p:sp>
      <p:sp>
        <p:nvSpPr>
          <p:cNvPr id="15381" name="Text Box 27"/>
          <p:cNvSpPr txBox="1">
            <a:spLocks noChangeArrowheads="1"/>
          </p:cNvSpPr>
          <p:nvPr/>
        </p:nvSpPr>
        <p:spPr bwMode="auto">
          <a:xfrm>
            <a:off x="4899025" y="1620838"/>
            <a:ext cx="1427163" cy="398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Tahoma" charset="0"/>
                <a:ea typeface="MS PGothic" charset="0"/>
                <a:cs typeface="MS PGothic" charset="0"/>
              </a:defRPr>
            </a:lvl1pPr>
            <a:lvl2pPr marL="742950" indent="-285750">
              <a:defRPr>
                <a:solidFill>
                  <a:schemeClr val="tx1"/>
                </a:solidFill>
                <a:latin typeface="Tahoma" charset="0"/>
                <a:ea typeface="MS PGothic" charset="0"/>
                <a:cs typeface="MS PGothic" charset="0"/>
              </a:defRPr>
            </a:lvl2pPr>
            <a:lvl3pPr marL="1143000" indent="-228600">
              <a:defRPr>
                <a:solidFill>
                  <a:schemeClr val="tx1"/>
                </a:solidFill>
                <a:latin typeface="Tahoma" charset="0"/>
                <a:ea typeface="MS PGothic" charset="0"/>
                <a:cs typeface="MS PGothic" charset="0"/>
              </a:defRPr>
            </a:lvl3pPr>
            <a:lvl4pPr marL="1600200" indent="-228600">
              <a:defRPr>
                <a:solidFill>
                  <a:schemeClr val="tx1"/>
                </a:solidFill>
                <a:latin typeface="Tahoma" charset="0"/>
                <a:ea typeface="MS PGothic" charset="0"/>
                <a:cs typeface="MS PGothic" charset="0"/>
              </a:defRPr>
            </a:lvl4pPr>
            <a:lvl5pPr marL="2057400" indent="-228600">
              <a:defRPr>
                <a:solidFill>
                  <a:schemeClr val="tx1"/>
                </a:solidFill>
                <a:latin typeface="Tahoma" charset="0"/>
                <a:ea typeface="MS PGothic" charset="0"/>
                <a:cs typeface="MS PGothic" charset="0"/>
              </a:defRPr>
            </a:lvl5pPr>
            <a:lvl6pPr marL="2514600" indent="-228600" eaLnBrk="0" fontAlgn="base" hangingPunct="0">
              <a:spcBef>
                <a:spcPct val="0"/>
              </a:spcBef>
              <a:spcAft>
                <a:spcPct val="0"/>
              </a:spcAft>
              <a:defRPr>
                <a:solidFill>
                  <a:schemeClr val="tx1"/>
                </a:solidFill>
                <a:latin typeface="Tahoma" charset="0"/>
                <a:ea typeface="MS PGothic" charset="0"/>
                <a:cs typeface="MS PGothic" charset="0"/>
              </a:defRPr>
            </a:lvl6pPr>
            <a:lvl7pPr marL="2971800" indent="-228600" eaLnBrk="0" fontAlgn="base" hangingPunct="0">
              <a:spcBef>
                <a:spcPct val="0"/>
              </a:spcBef>
              <a:spcAft>
                <a:spcPct val="0"/>
              </a:spcAft>
              <a:defRPr>
                <a:solidFill>
                  <a:schemeClr val="tx1"/>
                </a:solidFill>
                <a:latin typeface="Tahoma" charset="0"/>
                <a:ea typeface="MS PGothic" charset="0"/>
                <a:cs typeface="MS PGothic" charset="0"/>
              </a:defRPr>
            </a:lvl7pPr>
            <a:lvl8pPr marL="3429000" indent="-228600" eaLnBrk="0" fontAlgn="base" hangingPunct="0">
              <a:spcBef>
                <a:spcPct val="0"/>
              </a:spcBef>
              <a:spcAft>
                <a:spcPct val="0"/>
              </a:spcAft>
              <a:defRPr>
                <a:solidFill>
                  <a:schemeClr val="tx1"/>
                </a:solidFill>
                <a:latin typeface="Tahoma" charset="0"/>
                <a:ea typeface="MS PGothic" charset="0"/>
                <a:cs typeface="MS PGothic" charset="0"/>
              </a:defRPr>
            </a:lvl8pPr>
            <a:lvl9pPr marL="3886200" indent="-228600" eaLnBrk="0" fontAlgn="base" hangingPunct="0">
              <a:spcBef>
                <a:spcPct val="0"/>
              </a:spcBef>
              <a:spcAft>
                <a:spcPct val="0"/>
              </a:spcAft>
              <a:defRPr>
                <a:solidFill>
                  <a:schemeClr val="tx1"/>
                </a:solidFill>
                <a:latin typeface="Tahoma" charset="0"/>
                <a:ea typeface="MS PGothic" charset="0"/>
                <a:cs typeface="MS PGothic" charset="0"/>
              </a:defRPr>
            </a:lvl9pPr>
          </a:lstStyle>
          <a:p>
            <a:pPr>
              <a:spcBef>
                <a:spcPct val="50000"/>
              </a:spcBef>
            </a:pPr>
            <a:r>
              <a:rPr lang="en-US" sz="2000"/>
              <a:t>Start of Shift</a:t>
            </a:r>
          </a:p>
        </p:txBody>
      </p:sp>
      <p:sp>
        <p:nvSpPr>
          <p:cNvPr id="86044" name="Text Box 28"/>
          <p:cNvSpPr txBox="1">
            <a:spLocks noChangeArrowheads="1"/>
          </p:cNvSpPr>
          <p:nvPr/>
        </p:nvSpPr>
        <p:spPr bwMode="auto">
          <a:xfrm>
            <a:off x="1406525" y="2335213"/>
            <a:ext cx="9334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ahoma" charset="0"/>
                <a:ea typeface="MS PGothic" charset="0"/>
                <a:cs typeface="MS PGothic" charset="0"/>
              </a:defRPr>
            </a:lvl1pPr>
            <a:lvl2pPr marL="742950" indent="-285750">
              <a:defRPr>
                <a:solidFill>
                  <a:schemeClr val="tx1"/>
                </a:solidFill>
                <a:latin typeface="Tahoma" charset="0"/>
                <a:ea typeface="MS PGothic" charset="0"/>
                <a:cs typeface="MS PGothic" charset="0"/>
              </a:defRPr>
            </a:lvl2pPr>
            <a:lvl3pPr marL="1143000" indent="-228600">
              <a:defRPr>
                <a:solidFill>
                  <a:schemeClr val="tx1"/>
                </a:solidFill>
                <a:latin typeface="Tahoma" charset="0"/>
                <a:ea typeface="MS PGothic" charset="0"/>
                <a:cs typeface="MS PGothic" charset="0"/>
              </a:defRPr>
            </a:lvl3pPr>
            <a:lvl4pPr marL="1600200" indent="-228600">
              <a:defRPr>
                <a:solidFill>
                  <a:schemeClr val="tx1"/>
                </a:solidFill>
                <a:latin typeface="Tahoma" charset="0"/>
                <a:ea typeface="MS PGothic" charset="0"/>
                <a:cs typeface="MS PGothic" charset="0"/>
              </a:defRPr>
            </a:lvl4pPr>
            <a:lvl5pPr marL="2057400" indent="-228600">
              <a:defRPr>
                <a:solidFill>
                  <a:schemeClr val="tx1"/>
                </a:solidFill>
                <a:latin typeface="Tahoma" charset="0"/>
                <a:ea typeface="MS PGothic" charset="0"/>
                <a:cs typeface="MS PGothic" charset="0"/>
              </a:defRPr>
            </a:lvl5pPr>
            <a:lvl6pPr marL="2514600" indent="-228600" eaLnBrk="0" fontAlgn="base" hangingPunct="0">
              <a:spcBef>
                <a:spcPct val="0"/>
              </a:spcBef>
              <a:spcAft>
                <a:spcPct val="0"/>
              </a:spcAft>
              <a:defRPr>
                <a:solidFill>
                  <a:schemeClr val="tx1"/>
                </a:solidFill>
                <a:latin typeface="Tahoma" charset="0"/>
                <a:ea typeface="MS PGothic" charset="0"/>
                <a:cs typeface="MS PGothic" charset="0"/>
              </a:defRPr>
            </a:lvl6pPr>
            <a:lvl7pPr marL="2971800" indent="-228600" eaLnBrk="0" fontAlgn="base" hangingPunct="0">
              <a:spcBef>
                <a:spcPct val="0"/>
              </a:spcBef>
              <a:spcAft>
                <a:spcPct val="0"/>
              </a:spcAft>
              <a:defRPr>
                <a:solidFill>
                  <a:schemeClr val="tx1"/>
                </a:solidFill>
                <a:latin typeface="Tahoma" charset="0"/>
                <a:ea typeface="MS PGothic" charset="0"/>
                <a:cs typeface="MS PGothic" charset="0"/>
              </a:defRPr>
            </a:lvl7pPr>
            <a:lvl8pPr marL="3429000" indent="-228600" eaLnBrk="0" fontAlgn="base" hangingPunct="0">
              <a:spcBef>
                <a:spcPct val="0"/>
              </a:spcBef>
              <a:spcAft>
                <a:spcPct val="0"/>
              </a:spcAft>
              <a:defRPr>
                <a:solidFill>
                  <a:schemeClr val="tx1"/>
                </a:solidFill>
                <a:latin typeface="Tahoma" charset="0"/>
                <a:ea typeface="MS PGothic" charset="0"/>
                <a:cs typeface="MS PGothic" charset="0"/>
              </a:defRPr>
            </a:lvl8pPr>
            <a:lvl9pPr marL="3886200" indent="-228600" eaLnBrk="0" fontAlgn="base" hangingPunct="0">
              <a:spcBef>
                <a:spcPct val="0"/>
              </a:spcBef>
              <a:spcAft>
                <a:spcPct val="0"/>
              </a:spcAft>
              <a:defRPr>
                <a:solidFill>
                  <a:schemeClr val="tx1"/>
                </a:solidFill>
                <a:latin typeface="Tahoma" charset="0"/>
                <a:ea typeface="MS PGothic" charset="0"/>
                <a:cs typeface="MS PGothic" charset="0"/>
              </a:defRPr>
            </a:lvl9pPr>
          </a:lstStyle>
          <a:p>
            <a:pPr>
              <a:spcBef>
                <a:spcPct val="50000"/>
              </a:spcBef>
            </a:pPr>
            <a:r>
              <a:rPr lang="en-US" sz="2000">
                <a:solidFill>
                  <a:schemeClr val="bg1"/>
                </a:solidFill>
              </a:rPr>
              <a:t>Sleep</a:t>
            </a:r>
          </a:p>
        </p:txBody>
      </p:sp>
      <p:sp>
        <p:nvSpPr>
          <p:cNvPr id="15383" name="Text Box 29"/>
          <p:cNvSpPr txBox="1">
            <a:spLocks noChangeArrowheads="1"/>
          </p:cNvSpPr>
          <p:nvPr/>
        </p:nvSpPr>
        <p:spPr bwMode="auto">
          <a:xfrm>
            <a:off x="3581400" y="2357438"/>
            <a:ext cx="704850" cy="398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Tahoma" charset="0"/>
                <a:ea typeface="MS PGothic" charset="0"/>
                <a:cs typeface="MS PGothic" charset="0"/>
              </a:defRPr>
            </a:lvl1pPr>
            <a:lvl2pPr marL="742950" indent="-285750">
              <a:defRPr>
                <a:solidFill>
                  <a:schemeClr val="tx1"/>
                </a:solidFill>
                <a:latin typeface="Tahoma" charset="0"/>
                <a:ea typeface="MS PGothic" charset="0"/>
                <a:cs typeface="MS PGothic" charset="0"/>
              </a:defRPr>
            </a:lvl2pPr>
            <a:lvl3pPr marL="1143000" indent="-228600">
              <a:defRPr>
                <a:solidFill>
                  <a:schemeClr val="tx1"/>
                </a:solidFill>
                <a:latin typeface="Tahoma" charset="0"/>
                <a:ea typeface="MS PGothic" charset="0"/>
                <a:cs typeface="MS PGothic" charset="0"/>
              </a:defRPr>
            </a:lvl3pPr>
            <a:lvl4pPr marL="1600200" indent="-228600">
              <a:defRPr>
                <a:solidFill>
                  <a:schemeClr val="tx1"/>
                </a:solidFill>
                <a:latin typeface="Tahoma" charset="0"/>
                <a:ea typeface="MS PGothic" charset="0"/>
                <a:cs typeface="MS PGothic" charset="0"/>
              </a:defRPr>
            </a:lvl4pPr>
            <a:lvl5pPr marL="2057400" indent="-228600">
              <a:defRPr>
                <a:solidFill>
                  <a:schemeClr val="tx1"/>
                </a:solidFill>
                <a:latin typeface="Tahoma" charset="0"/>
                <a:ea typeface="MS PGothic" charset="0"/>
                <a:cs typeface="MS PGothic" charset="0"/>
              </a:defRPr>
            </a:lvl5pPr>
            <a:lvl6pPr marL="2514600" indent="-228600" eaLnBrk="0" fontAlgn="base" hangingPunct="0">
              <a:spcBef>
                <a:spcPct val="0"/>
              </a:spcBef>
              <a:spcAft>
                <a:spcPct val="0"/>
              </a:spcAft>
              <a:defRPr>
                <a:solidFill>
                  <a:schemeClr val="tx1"/>
                </a:solidFill>
                <a:latin typeface="Tahoma" charset="0"/>
                <a:ea typeface="MS PGothic" charset="0"/>
                <a:cs typeface="MS PGothic" charset="0"/>
              </a:defRPr>
            </a:lvl6pPr>
            <a:lvl7pPr marL="2971800" indent="-228600" eaLnBrk="0" fontAlgn="base" hangingPunct="0">
              <a:spcBef>
                <a:spcPct val="0"/>
              </a:spcBef>
              <a:spcAft>
                <a:spcPct val="0"/>
              </a:spcAft>
              <a:defRPr>
                <a:solidFill>
                  <a:schemeClr val="tx1"/>
                </a:solidFill>
                <a:latin typeface="Tahoma" charset="0"/>
                <a:ea typeface="MS PGothic" charset="0"/>
                <a:cs typeface="MS PGothic" charset="0"/>
              </a:defRPr>
            </a:lvl7pPr>
            <a:lvl8pPr marL="3429000" indent="-228600" eaLnBrk="0" fontAlgn="base" hangingPunct="0">
              <a:spcBef>
                <a:spcPct val="0"/>
              </a:spcBef>
              <a:spcAft>
                <a:spcPct val="0"/>
              </a:spcAft>
              <a:defRPr>
                <a:solidFill>
                  <a:schemeClr val="tx1"/>
                </a:solidFill>
                <a:latin typeface="Tahoma" charset="0"/>
                <a:ea typeface="MS PGothic" charset="0"/>
                <a:cs typeface="MS PGothic" charset="0"/>
              </a:defRPr>
            </a:lvl8pPr>
            <a:lvl9pPr marL="3886200" indent="-228600" eaLnBrk="0" fontAlgn="base" hangingPunct="0">
              <a:spcBef>
                <a:spcPct val="0"/>
              </a:spcBef>
              <a:spcAft>
                <a:spcPct val="0"/>
              </a:spcAft>
              <a:defRPr>
                <a:solidFill>
                  <a:schemeClr val="tx1"/>
                </a:solidFill>
                <a:latin typeface="Tahoma" charset="0"/>
                <a:ea typeface="MS PGothic" charset="0"/>
                <a:cs typeface="MS PGothic" charset="0"/>
              </a:defRPr>
            </a:lvl9pPr>
          </a:lstStyle>
          <a:p>
            <a:pPr>
              <a:spcBef>
                <a:spcPct val="50000"/>
              </a:spcBef>
            </a:pPr>
            <a:r>
              <a:rPr lang="en-US" sz="2000">
                <a:solidFill>
                  <a:schemeClr val="bg1"/>
                </a:solidFill>
              </a:rPr>
              <a:t>Sleep</a:t>
            </a:r>
          </a:p>
        </p:txBody>
      </p:sp>
      <p:sp>
        <p:nvSpPr>
          <p:cNvPr id="86046" name="Text Box 30"/>
          <p:cNvSpPr txBox="1">
            <a:spLocks noChangeArrowheads="1"/>
          </p:cNvSpPr>
          <p:nvPr/>
        </p:nvSpPr>
        <p:spPr bwMode="auto">
          <a:xfrm>
            <a:off x="414338" y="5373688"/>
            <a:ext cx="8416925" cy="1373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ahoma" charset="0"/>
                <a:ea typeface="MS PGothic" charset="0"/>
                <a:cs typeface="MS PGothic" charset="0"/>
              </a:defRPr>
            </a:lvl1pPr>
            <a:lvl2pPr marL="742950" indent="-285750">
              <a:defRPr>
                <a:solidFill>
                  <a:schemeClr val="tx1"/>
                </a:solidFill>
                <a:latin typeface="Tahoma" charset="0"/>
                <a:ea typeface="MS PGothic" charset="0"/>
                <a:cs typeface="MS PGothic" charset="0"/>
              </a:defRPr>
            </a:lvl2pPr>
            <a:lvl3pPr marL="1143000" indent="-228600">
              <a:defRPr>
                <a:solidFill>
                  <a:schemeClr val="tx1"/>
                </a:solidFill>
                <a:latin typeface="Tahoma" charset="0"/>
                <a:ea typeface="MS PGothic" charset="0"/>
                <a:cs typeface="MS PGothic" charset="0"/>
              </a:defRPr>
            </a:lvl3pPr>
            <a:lvl4pPr marL="1600200" indent="-228600">
              <a:defRPr>
                <a:solidFill>
                  <a:schemeClr val="tx1"/>
                </a:solidFill>
                <a:latin typeface="Tahoma" charset="0"/>
                <a:ea typeface="MS PGothic" charset="0"/>
                <a:cs typeface="MS PGothic" charset="0"/>
              </a:defRPr>
            </a:lvl4pPr>
            <a:lvl5pPr marL="2057400" indent="-228600">
              <a:defRPr>
                <a:solidFill>
                  <a:schemeClr val="tx1"/>
                </a:solidFill>
                <a:latin typeface="Tahoma" charset="0"/>
                <a:ea typeface="MS PGothic" charset="0"/>
                <a:cs typeface="MS PGothic" charset="0"/>
              </a:defRPr>
            </a:lvl5pPr>
            <a:lvl6pPr marL="2514600" indent="-228600" eaLnBrk="0" fontAlgn="base" hangingPunct="0">
              <a:spcBef>
                <a:spcPct val="0"/>
              </a:spcBef>
              <a:spcAft>
                <a:spcPct val="0"/>
              </a:spcAft>
              <a:defRPr>
                <a:solidFill>
                  <a:schemeClr val="tx1"/>
                </a:solidFill>
                <a:latin typeface="Tahoma" charset="0"/>
                <a:ea typeface="MS PGothic" charset="0"/>
                <a:cs typeface="MS PGothic" charset="0"/>
              </a:defRPr>
            </a:lvl6pPr>
            <a:lvl7pPr marL="2971800" indent="-228600" eaLnBrk="0" fontAlgn="base" hangingPunct="0">
              <a:spcBef>
                <a:spcPct val="0"/>
              </a:spcBef>
              <a:spcAft>
                <a:spcPct val="0"/>
              </a:spcAft>
              <a:defRPr>
                <a:solidFill>
                  <a:schemeClr val="tx1"/>
                </a:solidFill>
                <a:latin typeface="Tahoma" charset="0"/>
                <a:ea typeface="MS PGothic" charset="0"/>
                <a:cs typeface="MS PGothic" charset="0"/>
              </a:defRPr>
            </a:lvl7pPr>
            <a:lvl8pPr marL="3429000" indent="-228600" eaLnBrk="0" fontAlgn="base" hangingPunct="0">
              <a:spcBef>
                <a:spcPct val="0"/>
              </a:spcBef>
              <a:spcAft>
                <a:spcPct val="0"/>
              </a:spcAft>
              <a:defRPr>
                <a:solidFill>
                  <a:schemeClr val="tx1"/>
                </a:solidFill>
                <a:latin typeface="Tahoma" charset="0"/>
                <a:ea typeface="MS PGothic" charset="0"/>
                <a:cs typeface="MS PGothic" charset="0"/>
              </a:defRPr>
            </a:lvl8pPr>
            <a:lvl9pPr marL="3886200" indent="-228600" eaLnBrk="0" fontAlgn="base" hangingPunct="0">
              <a:spcBef>
                <a:spcPct val="0"/>
              </a:spcBef>
              <a:spcAft>
                <a:spcPct val="0"/>
              </a:spcAft>
              <a:defRPr>
                <a:solidFill>
                  <a:schemeClr val="tx1"/>
                </a:solidFill>
                <a:latin typeface="Tahoma" charset="0"/>
                <a:ea typeface="MS PGothic" charset="0"/>
                <a:cs typeface="MS PGothic" charset="0"/>
              </a:defRPr>
            </a:lvl9pPr>
          </a:lstStyle>
          <a:p>
            <a:pPr algn="ctr">
              <a:spcBef>
                <a:spcPct val="50000"/>
              </a:spcBef>
            </a:pPr>
            <a:r>
              <a:rPr lang="en-US" sz="2800">
                <a:solidFill>
                  <a:srgbClr val="00B050"/>
                </a:solidFill>
              </a:rPr>
              <a:t>Fatigue is unlikely to be a problem when X,Y and Z are above task and/or occupationally defined thresholds</a:t>
            </a:r>
          </a:p>
        </p:txBody>
      </p:sp>
      <p:sp>
        <p:nvSpPr>
          <p:cNvPr id="86047" name="Text Box 31"/>
          <p:cNvSpPr txBox="1">
            <a:spLocks noChangeArrowheads="1"/>
          </p:cNvSpPr>
          <p:nvPr/>
        </p:nvSpPr>
        <p:spPr bwMode="auto">
          <a:xfrm>
            <a:off x="5649913" y="4741863"/>
            <a:ext cx="257968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Tahoma" charset="0"/>
                <a:ea typeface="MS PGothic" charset="0"/>
                <a:cs typeface="MS PGothic" charset="0"/>
              </a:defRPr>
            </a:lvl1pPr>
            <a:lvl2pPr marL="742950" indent="-285750">
              <a:defRPr>
                <a:solidFill>
                  <a:schemeClr val="tx1"/>
                </a:solidFill>
                <a:latin typeface="Tahoma" charset="0"/>
                <a:ea typeface="MS PGothic" charset="0"/>
                <a:cs typeface="MS PGothic" charset="0"/>
              </a:defRPr>
            </a:lvl2pPr>
            <a:lvl3pPr marL="1143000" indent="-228600">
              <a:defRPr>
                <a:solidFill>
                  <a:schemeClr val="tx1"/>
                </a:solidFill>
                <a:latin typeface="Tahoma" charset="0"/>
                <a:ea typeface="MS PGothic" charset="0"/>
                <a:cs typeface="MS PGothic" charset="0"/>
              </a:defRPr>
            </a:lvl3pPr>
            <a:lvl4pPr marL="1600200" indent="-228600">
              <a:defRPr>
                <a:solidFill>
                  <a:schemeClr val="tx1"/>
                </a:solidFill>
                <a:latin typeface="Tahoma" charset="0"/>
                <a:ea typeface="MS PGothic" charset="0"/>
                <a:cs typeface="MS PGothic" charset="0"/>
              </a:defRPr>
            </a:lvl4pPr>
            <a:lvl5pPr marL="2057400" indent="-228600">
              <a:defRPr>
                <a:solidFill>
                  <a:schemeClr val="tx1"/>
                </a:solidFill>
                <a:latin typeface="Tahoma" charset="0"/>
                <a:ea typeface="MS PGothic" charset="0"/>
                <a:cs typeface="MS PGothic" charset="0"/>
              </a:defRPr>
            </a:lvl5pPr>
            <a:lvl6pPr marL="2514600" indent="-228600" eaLnBrk="0" fontAlgn="base" hangingPunct="0">
              <a:spcBef>
                <a:spcPct val="0"/>
              </a:spcBef>
              <a:spcAft>
                <a:spcPct val="0"/>
              </a:spcAft>
              <a:defRPr>
                <a:solidFill>
                  <a:schemeClr val="tx1"/>
                </a:solidFill>
                <a:latin typeface="Tahoma" charset="0"/>
                <a:ea typeface="MS PGothic" charset="0"/>
                <a:cs typeface="MS PGothic" charset="0"/>
              </a:defRPr>
            </a:lvl6pPr>
            <a:lvl7pPr marL="2971800" indent="-228600" eaLnBrk="0" fontAlgn="base" hangingPunct="0">
              <a:spcBef>
                <a:spcPct val="0"/>
              </a:spcBef>
              <a:spcAft>
                <a:spcPct val="0"/>
              </a:spcAft>
              <a:defRPr>
                <a:solidFill>
                  <a:schemeClr val="tx1"/>
                </a:solidFill>
                <a:latin typeface="Tahoma" charset="0"/>
                <a:ea typeface="MS PGothic" charset="0"/>
                <a:cs typeface="MS PGothic" charset="0"/>
              </a:defRPr>
            </a:lvl7pPr>
            <a:lvl8pPr marL="3429000" indent="-228600" eaLnBrk="0" fontAlgn="base" hangingPunct="0">
              <a:spcBef>
                <a:spcPct val="0"/>
              </a:spcBef>
              <a:spcAft>
                <a:spcPct val="0"/>
              </a:spcAft>
              <a:defRPr>
                <a:solidFill>
                  <a:schemeClr val="tx1"/>
                </a:solidFill>
                <a:latin typeface="Tahoma" charset="0"/>
                <a:ea typeface="MS PGothic" charset="0"/>
                <a:cs typeface="MS PGothic" charset="0"/>
              </a:defRPr>
            </a:lvl8pPr>
            <a:lvl9pPr marL="3886200" indent="-228600" eaLnBrk="0" fontAlgn="base" hangingPunct="0">
              <a:spcBef>
                <a:spcPct val="0"/>
              </a:spcBef>
              <a:spcAft>
                <a:spcPct val="0"/>
              </a:spcAft>
              <a:defRPr>
                <a:solidFill>
                  <a:schemeClr val="tx1"/>
                </a:solidFill>
                <a:latin typeface="Tahoma" charset="0"/>
                <a:ea typeface="MS PGothic" charset="0"/>
                <a:cs typeface="MS PGothic" charset="0"/>
              </a:defRPr>
            </a:lvl9pPr>
          </a:lstStyle>
          <a:p>
            <a:pPr>
              <a:spcBef>
                <a:spcPct val="50000"/>
              </a:spcBef>
            </a:pPr>
            <a:r>
              <a:rPr lang="en-US" sz="2000">
                <a:solidFill>
                  <a:srgbClr val="00B050"/>
                </a:solidFill>
              </a:rPr>
              <a:t>[Z] Prior wakefulness</a:t>
            </a:r>
          </a:p>
        </p:txBody>
      </p:sp>
      <p:sp>
        <p:nvSpPr>
          <p:cNvPr id="86048" name="Text Box 32"/>
          <p:cNvSpPr txBox="1">
            <a:spLocks noChangeArrowheads="1"/>
          </p:cNvSpPr>
          <p:nvPr/>
        </p:nvSpPr>
        <p:spPr bwMode="auto">
          <a:xfrm>
            <a:off x="5649913" y="3116263"/>
            <a:ext cx="3181350" cy="398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ahoma" charset="0"/>
                <a:ea typeface="MS PGothic" charset="0"/>
                <a:cs typeface="MS PGothic" charset="0"/>
              </a:defRPr>
            </a:lvl1pPr>
            <a:lvl2pPr marL="742950" indent="-285750">
              <a:defRPr>
                <a:solidFill>
                  <a:schemeClr val="tx1"/>
                </a:solidFill>
                <a:latin typeface="Tahoma" charset="0"/>
                <a:ea typeface="MS PGothic" charset="0"/>
                <a:cs typeface="MS PGothic" charset="0"/>
              </a:defRPr>
            </a:lvl2pPr>
            <a:lvl3pPr marL="1143000" indent="-228600">
              <a:defRPr>
                <a:solidFill>
                  <a:schemeClr val="tx1"/>
                </a:solidFill>
                <a:latin typeface="Tahoma" charset="0"/>
                <a:ea typeface="MS PGothic" charset="0"/>
                <a:cs typeface="MS PGothic" charset="0"/>
              </a:defRPr>
            </a:lvl3pPr>
            <a:lvl4pPr marL="1600200" indent="-228600">
              <a:defRPr>
                <a:solidFill>
                  <a:schemeClr val="tx1"/>
                </a:solidFill>
                <a:latin typeface="Tahoma" charset="0"/>
                <a:ea typeface="MS PGothic" charset="0"/>
                <a:cs typeface="MS PGothic" charset="0"/>
              </a:defRPr>
            </a:lvl4pPr>
            <a:lvl5pPr marL="2057400" indent="-228600">
              <a:defRPr>
                <a:solidFill>
                  <a:schemeClr val="tx1"/>
                </a:solidFill>
                <a:latin typeface="Tahoma" charset="0"/>
                <a:ea typeface="MS PGothic" charset="0"/>
                <a:cs typeface="MS PGothic" charset="0"/>
              </a:defRPr>
            </a:lvl5pPr>
            <a:lvl6pPr marL="2514600" indent="-228600" eaLnBrk="0" fontAlgn="base" hangingPunct="0">
              <a:spcBef>
                <a:spcPct val="0"/>
              </a:spcBef>
              <a:spcAft>
                <a:spcPct val="0"/>
              </a:spcAft>
              <a:defRPr>
                <a:solidFill>
                  <a:schemeClr val="tx1"/>
                </a:solidFill>
                <a:latin typeface="Tahoma" charset="0"/>
                <a:ea typeface="MS PGothic" charset="0"/>
                <a:cs typeface="MS PGothic" charset="0"/>
              </a:defRPr>
            </a:lvl6pPr>
            <a:lvl7pPr marL="2971800" indent="-228600" eaLnBrk="0" fontAlgn="base" hangingPunct="0">
              <a:spcBef>
                <a:spcPct val="0"/>
              </a:spcBef>
              <a:spcAft>
                <a:spcPct val="0"/>
              </a:spcAft>
              <a:defRPr>
                <a:solidFill>
                  <a:schemeClr val="tx1"/>
                </a:solidFill>
                <a:latin typeface="Tahoma" charset="0"/>
                <a:ea typeface="MS PGothic" charset="0"/>
                <a:cs typeface="MS PGothic" charset="0"/>
              </a:defRPr>
            </a:lvl7pPr>
            <a:lvl8pPr marL="3429000" indent="-228600" eaLnBrk="0" fontAlgn="base" hangingPunct="0">
              <a:spcBef>
                <a:spcPct val="0"/>
              </a:spcBef>
              <a:spcAft>
                <a:spcPct val="0"/>
              </a:spcAft>
              <a:defRPr>
                <a:solidFill>
                  <a:schemeClr val="tx1"/>
                </a:solidFill>
                <a:latin typeface="Tahoma" charset="0"/>
                <a:ea typeface="MS PGothic" charset="0"/>
                <a:cs typeface="MS PGothic" charset="0"/>
              </a:defRPr>
            </a:lvl8pPr>
            <a:lvl9pPr marL="3886200" indent="-228600" eaLnBrk="0" fontAlgn="base" hangingPunct="0">
              <a:spcBef>
                <a:spcPct val="0"/>
              </a:spcBef>
              <a:spcAft>
                <a:spcPct val="0"/>
              </a:spcAft>
              <a:defRPr>
                <a:solidFill>
                  <a:schemeClr val="tx1"/>
                </a:solidFill>
                <a:latin typeface="Tahoma" charset="0"/>
                <a:ea typeface="MS PGothic" charset="0"/>
                <a:cs typeface="MS PGothic" charset="0"/>
              </a:defRPr>
            </a:lvl9pPr>
          </a:lstStyle>
          <a:p>
            <a:r>
              <a:rPr lang="en-US" sz="2000">
                <a:solidFill>
                  <a:srgbClr val="00B050"/>
                </a:solidFill>
              </a:rPr>
              <a:t>[X] Sleep in prior 24 hours</a:t>
            </a:r>
          </a:p>
        </p:txBody>
      </p:sp>
      <p:sp>
        <p:nvSpPr>
          <p:cNvPr id="86049" name="Text Box 33"/>
          <p:cNvSpPr txBox="1">
            <a:spLocks noChangeArrowheads="1"/>
          </p:cNvSpPr>
          <p:nvPr/>
        </p:nvSpPr>
        <p:spPr bwMode="auto">
          <a:xfrm>
            <a:off x="5649913" y="3913188"/>
            <a:ext cx="3181350" cy="398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ahoma" charset="0"/>
                <a:ea typeface="MS PGothic" charset="0"/>
                <a:cs typeface="MS PGothic" charset="0"/>
              </a:defRPr>
            </a:lvl1pPr>
            <a:lvl2pPr marL="742950" indent="-285750">
              <a:defRPr>
                <a:solidFill>
                  <a:schemeClr val="tx1"/>
                </a:solidFill>
                <a:latin typeface="Tahoma" charset="0"/>
                <a:ea typeface="MS PGothic" charset="0"/>
                <a:cs typeface="MS PGothic" charset="0"/>
              </a:defRPr>
            </a:lvl2pPr>
            <a:lvl3pPr marL="1143000" indent="-228600">
              <a:defRPr>
                <a:solidFill>
                  <a:schemeClr val="tx1"/>
                </a:solidFill>
                <a:latin typeface="Tahoma" charset="0"/>
                <a:ea typeface="MS PGothic" charset="0"/>
                <a:cs typeface="MS PGothic" charset="0"/>
              </a:defRPr>
            </a:lvl3pPr>
            <a:lvl4pPr marL="1600200" indent="-228600">
              <a:defRPr>
                <a:solidFill>
                  <a:schemeClr val="tx1"/>
                </a:solidFill>
                <a:latin typeface="Tahoma" charset="0"/>
                <a:ea typeface="MS PGothic" charset="0"/>
                <a:cs typeface="MS PGothic" charset="0"/>
              </a:defRPr>
            </a:lvl4pPr>
            <a:lvl5pPr marL="2057400" indent="-228600">
              <a:defRPr>
                <a:solidFill>
                  <a:schemeClr val="tx1"/>
                </a:solidFill>
                <a:latin typeface="Tahoma" charset="0"/>
                <a:ea typeface="MS PGothic" charset="0"/>
                <a:cs typeface="MS PGothic" charset="0"/>
              </a:defRPr>
            </a:lvl5pPr>
            <a:lvl6pPr marL="2514600" indent="-228600" eaLnBrk="0" fontAlgn="base" hangingPunct="0">
              <a:spcBef>
                <a:spcPct val="0"/>
              </a:spcBef>
              <a:spcAft>
                <a:spcPct val="0"/>
              </a:spcAft>
              <a:defRPr>
                <a:solidFill>
                  <a:schemeClr val="tx1"/>
                </a:solidFill>
                <a:latin typeface="Tahoma" charset="0"/>
                <a:ea typeface="MS PGothic" charset="0"/>
                <a:cs typeface="MS PGothic" charset="0"/>
              </a:defRPr>
            </a:lvl6pPr>
            <a:lvl7pPr marL="2971800" indent="-228600" eaLnBrk="0" fontAlgn="base" hangingPunct="0">
              <a:spcBef>
                <a:spcPct val="0"/>
              </a:spcBef>
              <a:spcAft>
                <a:spcPct val="0"/>
              </a:spcAft>
              <a:defRPr>
                <a:solidFill>
                  <a:schemeClr val="tx1"/>
                </a:solidFill>
                <a:latin typeface="Tahoma" charset="0"/>
                <a:ea typeface="MS PGothic" charset="0"/>
                <a:cs typeface="MS PGothic" charset="0"/>
              </a:defRPr>
            </a:lvl7pPr>
            <a:lvl8pPr marL="3429000" indent="-228600" eaLnBrk="0" fontAlgn="base" hangingPunct="0">
              <a:spcBef>
                <a:spcPct val="0"/>
              </a:spcBef>
              <a:spcAft>
                <a:spcPct val="0"/>
              </a:spcAft>
              <a:defRPr>
                <a:solidFill>
                  <a:schemeClr val="tx1"/>
                </a:solidFill>
                <a:latin typeface="Tahoma" charset="0"/>
                <a:ea typeface="MS PGothic" charset="0"/>
                <a:cs typeface="MS PGothic" charset="0"/>
              </a:defRPr>
            </a:lvl8pPr>
            <a:lvl9pPr marL="3886200" indent="-228600" eaLnBrk="0" fontAlgn="base" hangingPunct="0">
              <a:spcBef>
                <a:spcPct val="0"/>
              </a:spcBef>
              <a:spcAft>
                <a:spcPct val="0"/>
              </a:spcAft>
              <a:defRPr>
                <a:solidFill>
                  <a:schemeClr val="tx1"/>
                </a:solidFill>
                <a:latin typeface="Tahoma" charset="0"/>
                <a:ea typeface="MS PGothic" charset="0"/>
                <a:cs typeface="MS PGothic" charset="0"/>
              </a:defRPr>
            </a:lvl9pPr>
          </a:lstStyle>
          <a:p>
            <a:r>
              <a:rPr lang="en-US" sz="2000">
                <a:solidFill>
                  <a:srgbClr val="00B050"/>
                </a:solidFill>
              </a:rPr>
              <a:t>[Y] Sleep in prior 48 hours</a:t>
            </a:r>
          </a:p>
        </p:txBody>
      </p:sp>
      <p:sp>
        <p:nvSpPr>
          <p:cNvPr id="15388" name="Rectangle 34"/>
          <p:cNvSpPr>
            <a:spLocks noChangeArrowheads="1"/>
          </p:cNvSpPr>
          <p:nvPr/>
        </p:nvSpPr>
        <p:spPr bwMode="auto">
          <a:xfrm>
            <a:off x="3581400" y="2376488"/>
            <a:ext cx="742950" cy="406400"/>
          </a:xfrm>
          <a:prstGeom prst="rect">
            <a:avLst/>
          </a:prstGeom>
          <a:solidFill>
            <a:srgbClr val="F9D005"/>
          </a:solidFill>
          <a:ln w="12700">
            <a:solidFill>
              <a:schemeClr val="tx1"/>
            </a:solidFill>
            <a:miter lim="800000"/>
            <a:headEnd/>
            <a:tailEnd/>
          </a:ln>
        </p:spPr>
        <p:txBody>
          <a:bodyPr wrap="none" anchor="ctr"/>
          <a:lstStyle/>
          <a:p>
            <a:endParaRPr lang="en-US"/>
          </a:p>
        </p:txBody>
      </p:sp>
      <p:sp>
        <p:nvSpPr>
          <p:cNvPr id="86051" name="Text Box 35"/>
          <p:cNvSpPr txBox="1">
            <a:spLocks noChangeArrowheads="1"/>
          </p:cNvSpPr>
          <p:nvPr/>
        </p:nvSpPr>
        <p:spPr bwMode="auto">
          <a:xfrm>
            <a:off x="3581400" y="2387600"/>
            <a:ext cx="70485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Tahoma" charset="0"/>
                <a:ea typeface="MS PGothic" charset="0"/>
                <a:cs typeface="MS PGothic" charset="0"/>
              </a:defRPr>
            </a:lvl1pPr>
            <a:lvl2pPr marL="742950" indent="-285750">
              <a:defRPr>
                <a:solidFill>
                  <a:schemeClr val="tx1"/>
                </a:solidFill>
                <a:latin typeface="Tahoma" charset="0"/>
                <a:ea typeface="MS PGothic" charset="0"/>
                <a:cs typeface="MS PGothic" charset="0"/>
              </a:defRPr>
            </a:lvl2pPr>
            <a:lvl3pPr marL="1143000" indent="-228600">
              <a:defRPr>
                <a:solidFill>
                  <a:schemeClr val="tx1"/>
                </a:solidFill>
                <a:latin typeface="Tahoma" charset="0"/>
                <a:ea typeface="MS PGothic" charset="0"/>
                <a:cs typeface="MS PGothic" charset="0"/>
              </a:defRPr>
            </a:lvl3pPr>
            <a:lvl4pPr marL="1600200" indent="-228600">
              <a:defRPr>
                <a:solidFill>
                  <a:schemeClr val="tx1"/>
                </a:solidFill>
                <a:latin typeface="Tahoma" charset="0"/>
                <a:ea typeface="MS PGothic" charset="0"/>
                <a:cs typeface="MS PGothic" charset="0"/>
              </a:defRPr>
            </a:lvl4pPr>
            <a:lvl5pPr marL="2057400" indent="-228600">
              <a:defRPr>
                <a:solidFill>
                  <a:schemeClr val="tx1"/>
                </a:solidFill>
                <a:latin typeface="Tahoma" charset="0"/>
                <a:ea typeface="MS PGothic" charset="0"/>
                <a:cs typeface="MS PGothic" charset="0"/>
              </a:defRPr>
            </a:lvl5pPr>
            <a:lvl6pPr marL="2514600" indent="-228600" eaLnBrk="0" fontAlgn="base" hangingPunct="0">
              <a:spcBef>
                <a:spcPct val="0"/>
              </a:spcBef>
              <a:spcAft>
                <a:spcPct val="0"/>
              </a:spcAft>
              <a:defRPr>
                <a:solidFill>
                  <a:schemeClr val="tx1"/>
                </a:solidFill>
                <a:latin typeface="Tahoma" charset="0"/>
                <a:ea typeface="MS PGothic" charset="0"/>
                <a:cs typeface="MS PGothic" charset="0"/>
              </a:defRPr>
            </a:lvl6pPr>
            <a:lvl7pPr marL="2971800" indent="-228600" eaLnBrk="0" fontAlgn="base" hangingPunct="0">
              <a:spcBef>
                <a:spcPct val="0"/>
              </a:spcBef>
              <a:spcAft>
                <a:spcPct val="0"/>
              </a:spcAft>
              <a:defRPr>
                <a:solidFill>
                  <a:schemeClr val="tx1"/>
                </a:solidFill>
                <a:latin typeface="Tahoma" charset="0"/>
                <a:ea typeface="MS PGothic" charset="0"/>
                <a:cs typeface="MS PGothic" charset="0"/>
              </a:defRPr>
            </a:lvl7pPr>
            <a:lvl8pPr marL="3429000" indent="-228600" eaLnBrk="0" fontAlgn="base" hangingPunct="0">
              <a:spcBef>
                <a:spcPct val="0"/>
              </a:spcBef>
              <a:spcAft>
                <a:spcPct val="0"/>
              </a:spcAft>
              <a:defRPr>
                <a:solidFill>
                  <a:schemeClr val="tx1"/>
                </a:solidFill>
                <a:latin typeface="Tahoma" charset="0"/>
                <a:ea typeface="MS PGothic" charset="0"/>
                <a:cs typeface="MS PGothic" charset="0"/>
              </a:defRPr>
            </a:lvl8pPr>
            <a:lvl9pPr marL="3886200" indent="-228600" eaLnBrk="0" fontAlgn="base" hangingPunct="0">
              <a:spcBef>
                <a:spcPct val="0"/>
              </a:spcBef>
              <a:spcAft>
                <a:spcPct val="0"/>
              </a:spcAft>
              <a:defRPr>
                <a:solidFill>
                  <a:schemeClr val="tx1"/>
                </a:solidFill>
                <a:latin typeface="Tahoma" charset="0"/>
                <a:ea typeface="MS PGothic" charset="0"/>
                <a:cs typeface="MS PGothic" charset="0"/>
              </a:defRPr>
            </a:lvl9pPr>
          </a:lstStyle>
          <a:p>
            <a:pPr>
              <a:spcBef>
                <a:spcPct val="50000"/>
              </a:spcBef>
            </a:pPr>
            <a:r>
              <a:rPr lang="en-US" sz="2000">
                <a:solidFill>
                  <a:schemeClr val="tx2"/>
                </a:solidFill>
              </a:rPr>
              <a:t>Sleep</a:t>
            </a:r>
          </a:p>
        </p:txBody>
      </p:sp>
    </p:spTree>
    <p:extLst>
      <p:ext uri="{BB962C8B-B14F-4D97-AF65-F5344CB8AC3E}">
        <p14:creationId xmlns:p14="http://schemas.microsoft.com/office/powerpoint/2010/main" val="226563544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539552" y="404664"/>
            <a:ext cx="8229600" cy="620713"/>
          </a:xfrm>
        </p:spPr>
        <p:txBody>
          <a:bodyPr/>
          <a:lstStyle/>
          <a:p>
            <a:pPr algn="ctr" eaLnBrk="1" fontAlgn="auto" hangingPunct="1">
              <a:spcAft>
                <a:spcPts val="0"/>
              </a:spcAft>
              <a:defRPr/>
            </a:pPr>
            <a:r>
              <a:rPr lang="en-AU" sz="2000" dirty="0" smtClean="0">
                <a:solidFill>
                  <a:srgbClr val="00B050"/>
                </a:solidFill>
                <a:latin typeface="Tahoma" pitchFamily="34" charset="0"/>
                <a:ea typeface="Tahoma" pitchFamily="34" charset="0"/>
                <a:cs typeface="Tahoma" pitchFamily="34" charset="0"/>
              </a:rPr>
              <a:t>Marine Pilot</a:t>
            </a:r>
            <a:r>
              <a:rPr lang="en-AU" altLang="en-US" sz="2000" dirty="0" smtClean="0">
                <a:solidFill>
                  <a:srgbClr val="00B050"/>
                </a:solidFill>
                <a:latin typeface="Tahoma" pitchFamily="34" charset="0"/>
                <a:ea typeface="Tahoma" pitchFamily="34" charset="0"/>
                <a:cs typeface="Tahoma" pitchFamily="34" charset="0"/>
              </a:rPr>
              <a:t>’</a:t>
            </a:r>
            <a:r>
              <a:rPr lang="en-AU" sz="2000" dirty="0" smtClean="0">
                <a:solidFill>
                  <a:srgbClr val="00B050"/>
                </a:solidFill>
                <a:latin typeface="Tahoma" pitchFamily="34" charset="0"/>
                <a:ea typeface="Tahoma" pitchFamily="34" charset="0"/>
                <a:cs typeface="Tahoma" pitchFamily="34" charset="0"/>
              </a:rPr>
              <a:t>s Risk Management Decision Tree</a:t>
            </a:r>
            <a:endParaRPr lang="en-US" sz="2000" dirty="0" smtClean="0">
              <a:solidFill>
                <a:srgbClr val="00B050"/>
              </a:solidFill>
              <a:latin typeface="Tahoma" pitchFamily="34" charset="0"/>
              <a:ea typeface="Tahoma" pitchFamily="34" charset="0"/>
              <a:cs typeface="Tahoma" pitchFamily="34" charset="0"/>
            </a:endParaRPr>
          </a:p>
        </p:txBody>
      </p:sp>
      <p:graphicFrame>
        <p:nvGraphicFramePr>
          <p:cNvPr id="5" name="Table 4"/>
          <p:cNvGraphicFramePr>
            <a:graphicFrameLocks noGrp="1"/>
          </p:cNvGraphicFramePr>
          <p:nvPr>
            <p:extLst>
              <p:ext uri="{D42A27DB-BD31-4B8C-83A1-F6EECF244321}">
                <p14:modId xmlns:p14="http://schemas.microsoft.com/office/powerpoint/2010/main" val="932457914"/>
              </p:ext>
            </p:extLst>
          </p:nvPr>
        </p:nvGraphicFramePr>
        <p:xfrm>
          <a:off x="539750" y="1052513"/>
          <a:ext cx="8352928" cy="5601656"/>
        </p:xfrm>
        <a:graphic>
          <a:graphicData uri="http://schemas.openxmlformats.org/drawingml/2006/table">
            <a:tbl>
              <a:tblPr firstRow="1" bandRow="1">
                <a:tableStyleId>{5C22544A-7EE6-4342-B048-85BDC9FD1C3A}</a:tableStyleId>
              </a:tblPr>
              <a:tblGrid>
                <a:gridCol w="1117770"/>
                <a:gridCol w="3710069"/>
                <a:gridCol w="3525089"/>
              </a:tblGrid>
              <a:tr h="284290">
                <a:tc>
                  <a:txBody>
                    <a:bodyPr/>
                    <a:lstStyle/>
                    <a:p>
                      <a:r>
                        <a:rPr lang="en-AU" sz="1200" dirty="0" smtClean="0">
                          <a:latin typeface="Arial" pitchFamily="34" charset="0"/>
                          <a:cs typeface="Arial" pitchFamily="34" charset="0"/>
                        </a:rPr>
                        <a:t>PFS</a:t>
                      </a:r>
                      <a:endParaRPr lang="en-AU" sz="1200" dirty="0">
                        <a:latin typeface="Arial" pitchFamily="34" charset="0"/>
                        <a:cs typeface="Arial" pitchFamily="34" charset="0"/>
                      </a:endParaRPr>
                    </a:p>
                  </a:txBody>
                  <a:tcPr/>
                </a:tc>
                <a:tc>
                  <a:txBody>
                    <a:bodyPr/>
                    <a:lstStyle/>
                    <a:p>
                      <a:r>
                        <a:rPr lang="en-AU" sz="1200" dirty="0" smtClean="0">
                          <a:latin typeface="Arial" pitchFamily="34" charset="0"/>
                          <a:cs typeface="Arial" pitchFamily="34" charset="0"/>
                        </a:rPr>
                        <a:t>WLS</a:t>
                      </a:r>
                      <a:endParaRPr lang="en-AU" sz="1200" dirty="0">
                        <a:latin typeface="Arial" pitchFamily="34" charset="0"/>
                        <a:cs typeface="Arial" pitchFamily="34" charset="0"/>
                      </a:endParaRPr>
                    </a:p>
                  </a:txBody>
                  <a:tcPr/>
                </a:tc>
                <a:tc>
                  <a:txBody>
                    <a:bodyPr/>
                    <a:lstStyle/>
                    <a:p>
                      <a:r>
                        <a:rPr lang="en-AU" sz="1200" dirty="0" smtClean="0">
                          <a:latin typeface="Arial" pitchFamily="34" charset="0"/>
                          <a:cs typeface="Arial" pitchFamily="34" charset="0"/>
                        </a:rPr>
                        <a:t>Mitigating measure</a:t>
                      </a:r>
                      <a:endParaRPr lang="en-AU" sz="1200" dirty="0">
                        <a:latin typeface="Arial" pitchFamily="34" charset="0"/>
                        <a:cs typeface="Arial" pitchFamily="34" charset="0"/>
                      </a:endParaRPr>
                    </a:p>
                  </a:txBody>
                  <a:tcPr/>
                </a:tc>
              </a:tr>
              <a:tr h="1231925">
                <a:tc>
                  <a:txBody>
                    <a:bodyPr/>
                    <a:lstStyle/>
                    <a:p>
                      <a:r>
                        <a:rPr lang="en-AU" sz="1200" dirty="0" smtClean="0">
                          <a:solidFill>
                            <a:schemeClr val="bg1"/>
                          </a:solidFill>
                          <a:latin typeface="Arial" pitchFamily="34" charset="0"/>
                          <a:cs typeface="Arial" pitchFamily="34" charset="0"/>
                        </a:rPr>
                        <a:t>0</a:t>
                      </a:r>
                      <a:endParaRPr lang="en-AU" sz="1200" dirty="0">
                        <a:solidFill>
                          <a:schemeClr val="bg1"/>
                        </a:solidFill>
                        <a:latin typeface="Arial" pitchFamily="34" charset="0"/>
                        <a:cs typeface="Arial" pitchFamily="34" charset="0"/>
                      </a:endParaRPr>
                    </a:p>
                  </a:txBody>
                  <a:tcPr>
                    <a:solidFill>
                      <a:srgbClr val="00B050"/>
                    </a:solidFill>
                  </a:tcPr>
                </a:tc>
                <a:tc>
                  <a:txBody>
                    <a:bodyPr/>
                    <a:lstStyle/>
                    <a:p>
                      <a:r>
                        <a:rPr lang="en-AU" sz="1200" dirty="0" smtClean="0">
                          <a:solidFill>
                            <a:schemeClr val="bg1"/>
                          </a:solidFill>
                          <a:latin typeface="Arial" pitchFamily="34" charset="0"/>
                          <a:cs typeface="Arial" pitchFamily="34" charset="0"/>
                        </a:rPr>
                        <a:t>All work is allowed</a:t>
                      </a:r>
                      <a:endParaRPr lang="en-AU" sz="1200" dirty="0">
                        <a:solidFill>
                          <a:schemeClr val="bg1"/>
                        </a:solidFill>
                        <a:latin typeface="Arial" pitchFamily="34" charset="0"/>
                        <a:cs typeface="Arial" pitchFamily="34" charset="0"/>
                      </a:endParaRPr>
                    </a:p>
                  </a:txBody>
                  <a:tcPr>
                    <a:solidFill>
                      <a:srgbClr val="00B050"/>
                    </a:solidFill>
                  </a:tcPr>
                </a:tc>
                <a:tc>
                  <a:txBody>
                    <a:bodyPr/>
                    <a:lstStyle/>
                    <a:p>
                      <a:r>
                        <a:rPr lang="en-AU" sz="1200" b="1" dirty="0" smtClean="0">
                          <a:solidFill>
                            <a:schemeClr val="bg1"/>
                          </a:solidFill>
                          <a:latin typeface="Arial" pitchFamily="34" charset="0"/>
                          <a:cs typeface="Arial" pitchFamily="34" charset="0"/>
                        </a:rPr>
                        <a:t>Fatigue is not indicated.</a:t>
                      </a:r>
                    </a:p>
                    <a:p>
                      <a:r>
                        <a:rPr lang="en-AU" sz="1200" dirty="0" smtClean="0">
                          <a:solidFill>
                            <a:schemeClr val="bg1"/>
                          </a:solidFill>
                          <a:latin typeface="Arial" pitchFamily="34" charset="0"/>
                          <a:cs typeface="Arial" pitchFamily="34" charset="0"/>
                        </a:rPr>
                        <a:t>If you feel fatigued, do not work. Contact your supervisor in this case. Be aware of when your score is forecast to move to 1, as defined by the fatigue application. Piloting must occur only with your score below zero.</a:t>
                      </a:r>
                      <a:endParaRPr lang="en-AU" sz="1200" dirty="0">
                        <a:solidFill>
                          <a:schemeClr val="bg1"/>
                        </a:solidFill>
                        <a:latin typeface="Arial" pitchFamily="34" charset="0"/>
                        <a:cs typeface="Arial" pitchFamily="34" charset="0"/>
                      </a:endParaRPr>
                    </a:p>
                  </a:txBody>
                  <a:tcPr>
                    <a:solidFill>
                      <a:srgbClr val="00B050"/>
                    </a:solidFill>
                  </a:tcPr>
                </a:tc>
              </a:tr>
              <a:tr h="2663990">
                <a:tc>
                  <a:txBody>
                    <a:bodyPr/>
                    <a:lstStyle/>
                    <a:p>
                      <a:r>
                        <a:rPr lang="en-AU" sz="1200" dirty="0" smtClean="0">
                          <a:solidFill>
                            <a:schemeClr val="bg1"/>
                          </a:solidFill>
                          <a:latin typeface="Arial" pitchFamily="34" charset="0"/>
                          <a:cs typeface="Arial" pitchFamily="34" charset="0"/>
                        </a:rPr>
                        <a:t>1 to 5</a:t>
                      </a:r>
                      <a:endParaRPr lang="en-AU" sz="1200" dirty="0">
                        <a:solidFill>
                          <a:schemeClr val="bg1"/>
                        </a:solidFill>
                        <a:latin typeface="Arial" pitchFamily="34" charset="0"/>
                        <a:cs typeface="Arial" pitchFamily="34" charset="0"/>
                      </a:endParaRPr>
                    </a:p>
                  </a:txBody>
                  <a:tcPr>
                    <a:solidFill>
                      <a:srgbClr val="FFC000"/>
                    </a:solidFill>
                  </a:tcPr>
                </a:tc>
                <a:tc>
                  <a:txBody>
                    <a:bodyPr/>
                    <a:lstStyle/>
                    <a:p>
                      <a:r>
                        <a:rPr lang="en-AU" sz="1200" dirty="0" smtClean="0">
                          <a:solidFill>
                            <a:schemeClr val="bg1"/>
                          </a:solidFill>
                          <a:latin typeface="Arial" pitchFamily="34" charset="0"/>
                          <a:cs typeface="Arial" pitchFamily="34" charset="0"/>
                        </a:rPr>
                        <a:t>No work is advised</a:t>
                      </a:r>
                      <a:r>
                        <a:rPr lang="en-AU" sz="1200" baseline="0" dirty="0" smtClean="0">
                          <a:solidFill>
                            <a:schemeClr val="bg1"/>
                          </a:solidFill>
                          <a:latin typeface="Arial" pitchFamily="34" charset="0"/>
                          <a:cs typeface="Arial" pitchFamily="34" charset="0"/>
                        </a:rPr>
                        <a:t> however, Load Mastering or administration / motor vehicle driving is allowed where necessary.</a:t>
                      </a:r>
                      <a:endParaRPr lang="en-AU" sz="1200" dirty="0">
                        <a:solidFill>
                          <a:schemeClr val="bg1"/>
                        </a:solidFill>
                        <a:latin typeface="Arial" pitchFamily="34" charset="0"/>
                        <a:cs typeface="Arial" pitchFamily="34" charset="0"/>
                      </a:endParaRPr>
                    </a:p>
                  </a:txBody>
                  <a:tcPr>
                    <a:solidFill>
                      <a:srgbClr val="FFC000"/>
                    </a:solidFill>
                  </a:tcPr>
                </a:tc>
                <a:tc>
                  <a:txBody>
                    <a:bodyPr/>
                    <a:lstStyle/>
                    <a:p>
                      <a:r>
                        <a:rPr lang="en-AU" sz="1200" b="1" dirty="0" smtClean="0">
                          <a:solidFill>
                            <a:schemeClr val="bg1"/>
                          </a:solidFill>
                          <a:latin typeface="Arial" pitchFamily="34" charset="0"/>
                          <a:cs typeface="Arial" pitchFamily="34" charset="0"/>
                        </a:rPr>
                        <a:t>Assess the requirements</a:t>
                      </a:r>
                      <a:r>
                        <a:rPr lang="en-AU" sz="1200" b="1" baseline="0" dirty="0" smtClean="0">
                          <a:solidFill>
                            <a:schemeClr val="bg1"/>
                          </a:solidFill>
                          <a:latin typeface="Arial" pitchFamily="34" charset="0"/>
                          <a:cs typeface="Arial" pitchFamily="34" charset="0"/>
                        </a:rPr>
                        <a:t> and your ability to continue to work.</a:t>
                      </a:r>
                    </a:p>
                    <a:p>
                      <a:r>
                        <a:rPr lang="en-AU" sz="1200" dirty="0" smtClean="0">
                          <a:solidFill>
                            <a:schemeClr val="bg1"/>
                          </a:solidFill>
                          <a:latin typeface="Arial" pitchFamily="34" charset="0"/>
                          <a:cs typeface="Arial" pitchFamily="34" charset="0"/>
                        </a:rPr>
                        <a:t>If you feel fatigued,</a:t>
                      </a:r>
                      <a:r>
                        <a:rPr lang="en-AU" sz="1200" baseline="0" dirty="0" smtClean="0">
                          <a:solidFill>
                            <a:schemeClr val="bg1"/>
                          </a:solidFill>
                          <a:latin typeface="Arial" pitchFamily="34" charset="0"/>
                          <a:cs typeface="Arial" pitchFamily="34" charset="0"/>
                        </a:rPr>
                        <a:t> do not work. Contact your supervisor in this case. Be aware of when your score is forecast to move to 6 (in the red), as defined by the fatigue calculator. Be aware that  above a PFS of 6 = no work, no site entry , no motor vehicle driving is allowed. Consider napping, caffeine and task reassignment as required. Discuss the criticality of your work with POTL and arrange to travel home, or obtain sleep if you cannot be released from site before your score exceeds 5. No driving is to occur with a score exceeding  ≥6.</a:t>
                      </a:r>
                      <a:endParaRPr lang="en-AU" sz="1200" dirty="0">
                        <a:solidFill>
                          <a:schemeClr val="bg1"/>
                        </a:solidFill>
                        <a:latin typeface="Arial" pitchFamily="34" charset="0"/>
                        <a:cs typeface="Arial" pitchFamily="34" charset="0"/>
                      </a:endParaRPr>
                    </a:p>
                  </a:txBody>
                  <a:tcPr>
                    <a:solidFill>
                      <a:srgbClr val="FFC000"/>
                    </a:solidFill>
                  </a:tcPr>
                </a:tc>
              </a:tr>
              <a:tr h="1421451">
                <a:tc>
                  <a:txBody>
                    <a:bodyPr/>
                    <a:lstStyle/>
                    <a:p>
                      <a:r>
                        <a:rPr lang="en-AU" sz="1200" dirty="0" smtClean="0">
                          <a:solidFill>
                            <a:schemeClr val="bg1"/>
                          </a:solidFill>
                          <a:latin typeface="Arial" pitchFamily="34" charset="0"/>
                          <a:cs typeface="Arial" pitchFamily="34" charset="0"/>
                        </a:rPr>
                        <a:t>≥6</a:t>
                      </a:r>
                      <a:endParaRPr lang="en-AU" sz="1200" dirty="0">
                        <a:solidFill>
                          <a:schemeClr val="bg1"/>
                        </a:solidFill>
                        <a:latin typeface="Arial" pitchFamily="34" charset="0"/>
                        <a:cs typeface="Arial" pitchFamily="34" charset="0"/>
                      </a:endParaRPr>
                    </a:p>
                  </a:txBody>
                  <a:tcPr>
                    <a:solidFill>
                      <a:srgbClr val="FF0000"/>
                    </a:solidFill>
                  </a:tcPr>
                </a:tc>
                <a:tc>
                  <a:txBody>
                    <a:bodyPr/>
                    <a:lstStyle/>
                    <a:p>
                      <a:r>
                        <a:rPr lang="en-AU" sz="1200" dirty="0" smtClean="0">
                          <a:solidFill>
                            <a:schemeClr val="bg1"/>
                          </a:solidFill>
                          <a:latin typeface="Arial" pitchFamily="34" charset="0"/>
                          <a:cs typeface="Arial" pitchFamily="34" charset="0"/>
                        </a:rPr>
                        <a:t>Do not work or drive until rested.</a:t>
                      </a:r>
                      <a:endParaRPr lang="en-AU" sz="1200" dirty="0">
                        <a:solidFill>
                          <a:schemeClr val="bg1"/>
                        </a:solidFill>
                        <a:latin typeface="Arial" pitchFamily="34" charset="0"/>
                        <a:cs typeface="Arial" pitchFamily="34" charset="0"/>
                      </a:endParaRPr>
                    </a:p>
                  </a:txBody>
                  <a:tcPr>
                    <a:solidFill>
                      <a:srgbClr val="FF0000"/>
                    </a:solidFill>
                  </a:tcPr>
                </a:tc>
                <a:tc>
                  <a:txBody>
                    <a:bodyPr/>
                    <a:lstStyle/>
                    <a:p>
                      <a:r>
                        <a:rPr lang="en-AU" sz="1200" b="1" dirty="0" smtClean="0">
                          <a:solidFill>
                            <a:schemeClr val="bg1"/>
                          </a:solidFill>
                          <a:latin typeface="Arial" pitchFamily="34" charset="0"/>
                          <a:cs typeface="Arial" pitchFamily="34" charset="0"/>
                        </a:rPr>
                        <a:t>STOP – Do not work</a:t>
                      </a:r>
                    </a:p>
                    <a:p>
                      <a:r>
                        <a:rPr lang="en-AU" sz="1200" b="1" dirty="0" smtClean="0">
                          <a:solidFill>
                            <a:schemeClr val="bg1"/>
                          </a:solidFill>
                          <a:latin typeface="Arial" pitchFamily="34" charset="0"/>
                          <a:cs typeface="Arial" pitchFamily="34" charset="0"/>
                        </a:rPr>
                        <a:t>If you are still on site when PFS ≥6 is reached, you are dangerously fatigued. Make your workplace safe, inform your supervisor immediately</a:t>
                      </a:r>
                      <a:r>
                        <a:rPr lang="en-AU" sz="1200" b="1" baseline="0" dirty="0" smtClean="0">
                          <a:solidFill>
                            <a:schemeClr val="bg1"/>
                          </a:solidFill>
                          <a:latin typeface="Arial" pitchFamily="34" charset="0"/>
                          <a:cs typeface="Arial" pitchFamily="34" charset="0"/>
                        </a:rPr>
                        <a:t> and discuss the forward plan. You should not be on site and you should not be driving.</a:t>
                      </a:r>
                      <a:endParaRPr lang="en-AU" sz="1200" b="1" dirty="0">
                        <a:solidFill>
                          <a:schemeClr val="bg1"/>
                        </a:solidFill>
                        <a:latin typeface="Arial" pitchFamily="34" charset="0"/>
                        <a:cs typeface="Arial" pitchFamily="34" charset="0"/>
                      </a:endParaRPr>
                    </a:p>
                  </a:txBody>
                  <a:tcPr>
                    <a:solidFill>
                      <a:srgbClr val="FF0000"/>
                    </a:solidFill>
                  </a:tcPr>
                </a:tc>
              </a:tr>
            </a:tbl>
          </a:graphicData>
        </a:graphic>
      </p:graphicFrame>
    </p:spTree>
    <p:extLst>
      <p:ext uri="{BB962C8B-B14F-4D97-AF65-F5344CB8AC3E}">
        <p14:creationId xmlns:p14="http://schemas.microsoft.com/office/powerpoint/2010/main" val="203826723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Level 3 Controls</a:t>
            </a:r>
            <a:endParaRPr lang="en-US" dirty="0"/>
          </a:p>
        </p:txBody>
      </p:sp>
      <p:pic>
        <p:nvPicPr>
          <p:cNvPr id="4" name="Content Placeholder 3" descr="Danio Aground.jpg"/>
          <p:cNvPicPr>
            <a:picLocks noGrp="1" noChangeAspect="1"/>
          </p:cNvPicPr>
          <p:nvPr>
            <p:ph idx="1"/>
          </p:nvPr>
        </p:nvPicPr>
        <p:blipFill>
          <a:blip r:embed="rId2">
            <a:extLst>
              <a:ext uri="{28A0092B-C50C-407E-A947-70E740481C1C}">
                <a14:useLocalDpi xmlns:a14="http://schemas.microsoft.com/office/drawing/2010/main" val="0"/>
              </a:ext>
            </a:extLst>
          </a:blip>
          <a:srcRect l="-19398" r="-19398"/>
          <a:stretch>
            <a:fillRect/>
          </a:stretch>
        </p:blipFill>
        <p:spPr/>
      </p:pic>
    </p:spTree>
    <p:extLst>
      <p:ext uri="{BB962C8B-B14F-4D97-AF65-F5344CB8AC3E}">
        <p14:creationId xmlns:p14="http://schemas.microsoft.com/office/powerpoint/2010/main" val="308022506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36612"/>
          </a:xfrm>
        </p:spPr>
        <p:txBody>
          <a:bodyPr/>
          <a:lstStyle/>
          <a:p>
            <a:r>
              <a:rPr lang="en-US" dirty="0" smtClean="0"/>
              <a:t>Level 3 Controls</a:t>
            </a:r>
            <a:endParaRPr lang="en-US" dirty="0"/>
          </a:p>
        </p:txBody>
      </p:sp>
      <p:sp>
        <p:nvSpPr>
          <p:cNvPr id="3" name="Content Placeholder 2"/>
          <p:cNvSpPr>
            <a:spLocks noGrp="1"/>
          </p:cNvSpPr>
          <p:nvPr>
            <p:ph idx="1"/>
          </p:nvPr>
        </p:nvSpPr>
        <p:spPr>
          <a:xfrm>
            <a:off x="457200" y="1111250"/>
            <a:ext cx="8229600" cy="5014913"/>
          </a:xfrm>
        </p:spPr>
        <p:txBody>
          <a:bodyPr>
            <a:normAutofit/>
          </a:bodyPr>
          <a:lstStyle/>
          <a:p>
            <a:r>
              <a:rPr lang="en-US" dirty="0" smtClean="0"/>
              <a:t>Involve </a:t>
            </a:r>
            <a:r>
              <a:rPr lang="en-US" dirty="0"/>
              <a:t>the processes to detect and prevent behavioural symptoms of </a:t>
            </a:r>
            <a:r>
              <a:rPr lang="en-US" dirty="0" smtClean="0"/>
              <a:t>fatigue even though</a:t>
            </a:r>
          </a:p>
          <a:p>
            <a:pPr lvl="1"/>
            <a:r>
              <a:rPr lang="en-US" dirty="0" smtClean="0"/>
              <a:t>sufficient sleep opportunity has been given and</a:t>
            </a:r>
          </a:p>
          <a:p>
            <a:pPr lvl="1"/>
            <a:r>
              <a:rPr lang="en-US" dirty="0" smtClean="0"/>
              <a:t>supposedly sufficient sleep has been gained</a:t>
            </a:r>
          </a:p>
          <a:p>
            <a:r>
              <a:rPr lang="en-US" dirty="0"/>
              <a:t>These </a:t>
            </a:r>
            <a:r>
              <a:rPr lang="en-AU" dirty="0"/>
              <a:t>Level 3 Controls identify behavioural indicators of fatigue by the use of: </a:t>
            </a:r>
            <a:endParaRPr lang="en-AU" sz="2800" dirty="0"/>
          </a:p>
          <a:p>
            <a:pPr lvl="0"/>
            <a:r>
              <a:rPr lang="en-AU" dirty="0"/>
              <a:t>Operator monitoring </a:t>
            </a:r>
            <a:r>
              <a:rPr lang="en-AU" dirty="0" smtClean="0"/>
              <a:t>technologies</a:t>
            </a:r>
            <a:endParaRPr lang="en-AU" dirty="0"/>
          </a:p>
          <a:p>
            <a:pPr lvl="0"/>
            <a:r>
              <a:rPr lang="en-AU" dirty="0"/>
              <a:t>Symptom </a:t>
            </a:r>
            <a:r>
              <a:rPr lang="en-AU" dirty="0" smtClean="0"/>
              <a:t>checklists</a:t>
            </a:r>
            <a:endParaRPr lang="en-AU" dirty="0"/>
          </a:p>
          <a:p>
            <a:pPr lvl="0"/>
            <a:r>
              <a:rPr lang="en-AU" dirty="0"/>
              <a:t>Self-reporting </a:t>
            </a:r>
            <a:r>
              <a:rPr lang="en-AU" dirty="0" smtClean="0"/>
              <a:t>scales</a:t>
            </a:r>
            <a:endParaRPr lang="en-US" dirty="0" smtClean="0"/>
          </a:p>
          <a:p>
            <a:pPr marL="457200" lvl="1" indent="0">
              <a:buNone/>
            </a:pPr>
            <a:endParaRPr lang="en-US" dirty="0" smtClean="0"/>
          </a:p>
          <a:p>
            <a:pPr lvl="1"/>
            <a:endParaRPr lang="en-US" dirty="0" smtClean="0"/>
          </a:p>
        </p:txBody>
      </p:sp>
    </p:spTree>
    <p:extLst>
      <p:ext uri="{BB962C8B-B14F-4D97-AF65-F5344CB8AC3E}">
        <p14:creationId xmlns:p14="http://schemas.microsoft.com/office/powerpoint/2010/main" val="276592268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dirty="0"/>
              <a:t>Level 3 Controls for a Marine </a:t>
            </a:r>
            <a:r>
              <a:rPr lang="en-AU" dirty="0" smtClean="0"/>
              <a:t>Pilot</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04396944"/>
              </p:ext>
            </p:extLst>
          </p:nvPr>
        </p:nvGraphicFramePr>
        <p:xfrm>
          <a:off x="549275" y="1600200"/>
          <a:ext cx="8042284" cy="4942840"/>
        </p:xfrm>
        <a:graphic>
          <a:graphicData uri="http://schemas.openxmlformats.org/drawingml/2006/table">
            <a:tbl>
              <a:tblPr firstRow="1" bandRow="1">
                <a:tableStyleId>{2D5ABB26-0587-4C30-8999-92F81FD0307C}</a:tableStyleId>
              </a:tblPr>
              <a:tblGrid>
                <a:gridCol w="2010571"/>
                <a:gridCol w="2010571"/>
                <a:gridCol w="2010571"/>
                <a:gridCol w="2010571"/>
              </a:tblGrid>
              <a:tr h="370840">
                <a:tc>
                  <a:txBody>
                    <a:bodyPr/>
                    <a:lstStyle/>
                    <a:p>
                      <a:endParaRPr lang="en-US" dirty="0"/>
                    </a:p>
                  </a:txBody>
                  <a:tcPr marL="89359" marR="89359">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b="1" dirty="0" smtClean="0"/>
                        <a:t>Physical</a:t>
                      </a:r>
                      <a:endParaRPr lang="en-US" b="1" dirty="0"/>
                    </a:p>
                  </a:txBody>
                  <a:tcPr marL="89359" marR="89359">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b="1" dirty="0" smtClean="0"/>
                        <a:t>Mental</a:t>
                      </a:r>
                      <a:endParaRPr lang="en-US" b="1" dirty="0"/>
                    </a:p>
                  </a:txBody>
                  <a:tcPr marL="89359" marR="89359">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b="1" dirty="0" smtClean="0"/>
                        <a:t>Emotional</a:t>
                      </a:r>
                      <a:endParaRPr lang="en-US" b="1" dirty="0"/>
                    </a:p>
                  </a:txBody>
                  <a:tcPr marL="89359" marR="89359">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r>
                        <a:rPr lang="en-US" b="1" dirty="0" smtClean="0"/>
                        <a:t>Generic Behaviours</a:t>
                      </a:r>
                      <a:endParaRPr lang="en-US" b="1" dirty="0"/>
                    </a:p>
                  </a:txBody>
                  <a:tcPr marL="89359" marR="89359">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AU" sz="1800" kern="1200" dirty="0" smtClean="0">
                          <a:solidFill>
                            <a:schemeClr val="tx1"/>
                          </a:solidFill>
                          <a:effectLst/>
                          <a:latin typeface="+mn-lt"/>
                          <a:ea typeface="+mn-ea"/>
                          <a:cs typeface="+mn-cs"/>
                        </a:rPr>
                        <a:t>Eye rubbing</a:t>
                      </a:r>
                    </a:p>
                    <a:p>
                      <a:r>
                        <a:rPr lang="en-AU" sz="1800" kern="1200" dirty="0" smtClean="0">
                          <a:solidFill>
                            <a:schemeClr val="tx1"/>
                          </a:solidFill>
                          <a:effectLst/>
                          <a:latin typeface="+mn-lt"/>
                          <a:ea typeface="+mn-ea"/>
                          <a:cs typeface="+mn-cs"/>
                        </a:rPr>
                        <a:t>Yawning</a:t>
                      </a:r>
                    </a:p>
                    <a:p>
                      <a:r>
                        <a:rPr lang="en-AU" sz="1800" kern="1200" dirty="0" smtClean="0">
                          <a:solidFill>
                            <a:schemeClr val="tx1"/>
                          </a:solidFill>
                          <a:effectLst/>
                          <a:latin typeface="+mn-lt"/>
                          <a:ea typeface="+mn-ea"/>
                          <a:cs typeface="+mn-cs"/>
                        </a:rPr>
                        <a:t>Slumped posture</a:t>
                      </a:r>
                    </a:p>
                    <a:p>
                      <a:r>
                        <a:rPr lang="en-AU" sz="1800" kern="1200" dirty="0" smtClean="0">
                          <a:solidFill>
                            <a:schemeClr val="tx1"/>
                          </a:solidFill>
                          <a:effectLst/>
                          <a:latin typeface="+mn-lt"/>
                          <a:ea typeface="+mn-ea"/>
                          <a:cs typeface="+mn-cs"/>
                        </a:rPr>
                        <a:t>Slow blinks</a:t>
                      </a:r>
                      <a:r>
                        <a:rPr lang="en-AU" dirty="0" smtClean="0">
                          <a:effectLst/>
                        </a:rPr>
                        <a:t> </a:t>
                      </a:r>
                      <a:endParaRPr lang="en-US" dirty="0"/>
                    </a:p>
                  </a:txBody>
                  <a:tcPr marL="89359" marR="89359">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AU" sz="1800" kern="1200" dirty="0" smtClean="0">
                          <a:solidFill>
                            <a:schemeClr val="tx1"/>
                          </a:solidFill>
                          <a:effectLst/>
                          <a:latin typeface="+mn-lt"/>
                          <a:ea typeface="+mn-ea"/>
                          <a:cs typeface="+mn-cs"/>
                        </a:rPr>
                        <a:t>Slowed reaction times</a:t>
                      </a:r>
                    </a:p>
                    <a:p>
                      <a:r>
                        <a:rPr lang="en-AU" sz="1800" kern="1200" dirty="0" smtClean="0">
                          <a:solidFill>
                            <a:schemeClr val="tx1"/>
                          </a:solidFill>
                          <a:effectLst/>
                          <a:latin typeface="+mn-lt"/>
                          <a:ea typeface="+mn-ea"/>
                          <a:cs typeface="+mn-cs"/>
                        </a:rPr>
                        <a:t>Reduced Situation Awareness</a:t>
                      </a:r>
                    </a:p>
                    <a:p>
                      <a:r>
                        <a:rPr lang="en-AU" sz="1800" kern="1200" dirty="0" smtClean="0">
                          <a:solidFill>
                            <a:schemeClr val="tx1"/>
                          </a:solidFill>
                          <a:effectLst/>
                          <a:latin typeface="+mn-lt"/>
                          <a:ea typeface="+mn-ea"/>
                          <a:cs typeface="+mn-cs"/>
                        </a:rPr>
                        <a:t>Poor Memory</a:t>
                      </a:r>
                    </a:p>
                    <a:p>
                      <a:r>
                        <a:rPr lang="en-AU" sz="1800" kern="1200" dirty="0" smtClean="0">
                          <a:solidFill>
                            <a:schemeClr val="tx1"/>
                          </a:solidFill>
                          <a:effectLst/>
                          <a:latin typeface="+mn-lt"/>
                          <a:ea typeface="+mn-ea"/>
                          <a:cs typeface="+mn-cs"/>
                        </a:rPr>
                        <a:t>Distractibility</a:t>
                      </a:r>
                    </a:p>
                    <a:p>
                      <a:endParaRPr lang="en-US" dirty="0"/>
                    </a:p>
                  </a:txBody>
                  <a:tcPr marL="89359" marR="89359">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AU" sz="1800" kern="1200" dirty="0" smtClean="0">
                          <a:solidFill>
                            <a:schemeClr val="tx1"/>
                          </a:solidFill>
                          <a:effectLst/>
                          <a:latin typeface="+mn-lt"/>
                          <a:ea typeface="+mn-ea"/>
                          <a:cs typeface="+mn-cs"/>
                        </a:rPr>
                        <a:t>Irritability</a:t>
                      </a:r>
                    </a:p>
                    <a:p>
                      <a:r>
                        <a:rPr lang="en-AU" sz="1800" kern="1200" dirty="0" smtClean="0">
                          <a:solidFill>
                            <a:schemeClr val="tx1"/>
                          </a:solidFill>
                          <a:effectLst/>
                          <a:latin typeface="+mn-lt"/>
                          <a:ea typeface="+mn-ea"/>
                          <a:cs typeface="+mn-cs"/>
                        </a:rPr>
                        <a:t>Terse communications</a:t>
                      </a:r>
                    </a:p>
                    <a:p>
                      <a:r>
                        <a:rPr lang="en-AU" sz="1800" kern="1200" dirty="0" smtClean="0">
                          <a:solidFill>
                            <a:schemeClr val="tx1"/>
                          </a:solidFill>
                          <a:effectLst/>
                          <a:latin typeface="+mn-lt"/>
                          <a:ea typeface="+mn-ea"/>
                          <a:cs typeface="+mn-cs"/>
                        </a:rPr>
                        <a:t>Hyper-reactivity</a:t>
                      </a:r>
                    </a:p>
                    <a:p>
                      <a:endParaRPr lang="en-US" dirty="0"/>
                    </a:p>
                  </a:txBody>
                  <a:tcPr marL="89359" marR="89359">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r>
                        <a:rPr lang="en-US" b="1" dirty="0" smtClean="0"/>
                        <a:t>Task specific Behaviours</a:t>
                      </a:r>
                      <a:endParaRPr lang="en-US" b="1" dirty="0"/>
                    </a:p>
                  </a:txBody>
                  <a:tcPr marL="89359" marR="89359">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AU" sz="1800" kern="1200" dirty="0" smtClean="0">
                          <a:solidFill>
                            <a:schemeClr val="tx1"/>
                          </a:solidFill>
                          <a:effectLst/>
                          <a:latin typeface="+mn-lt"/>
                          <a:ea typeface="+mn-ea"/>
                          <a:cs typeface="+mn-cs"/>
                        </a:rPr>
                        <a:t>Poor ship handling</a:t>
                      </a:r>
                    </a:p>
                    <a:p>
                      <a:r>
                        <a:rPr lang="en-AU" sz="1800" kern="1200" dirty="0" smtClean="0">
                          <a:solidFill>
                            <a:schemeClr val="tx1"/>
                          </a:solidFill>
                          <a:effectLst/>
                          <a:latin typeface="+mn-lt"/>
                          <a:ea typeface="+mn-ea"/>
                          <a:cs typeface="+mn-cs"/>
                        </a:rPr>
                        <a:t>Delayed time to reduce speed</a:t>
                      </a:r>
                    </a:p>
                    <a:p>
                      <a:r>
                        <a:rPr lang="en-AU" sz="1800" kern="1200" dirty="0" smtClean="0">
                          <a:solidFill>
                            <a:schemeClr val="tx1"/>
                          </a:solidFill>
                          <a:effectLst/>
                          <a:latin typeface="+mn-lt"/>
                          <a:ea typeface="+mn-ea"/>
                          <a:cs typeface="+mn-cs"/>
                        </a:rPr>
                        <a:t>Delayed times for course alterations</a:t>
                      </a:r>
                    </a:p>
                    <a:p>
                      <a:endParaRPr lang="en-US" dirty="0"/>
                    </a:p>
                  </a:txBody>
                  <a:tcPr marL="89359" marR="89359">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AU" sz="1800" kern="1200" dirty="0" smtClean="0">
                          <a:solidFill>
                            <a:schemeClr val="tx1"/>
                          </a:solidFill>
                          <a:effectLst/>
                          <a:latin typeface="+mn-lt"/>
                          <a:ea typeface="+mn-ea"/>
                          <a:cs typeface="+mn-cs"/>
                        </a:rPr>
                        <a:t>Spatial disorientation</a:t>
                      </a:r>
                    </a:p>
                    <a:p>
                      <a:r>
                        <a:rPr lang="en-AU" sz="1800" kern="1200" dirty="0" smtClean="0">
                          <a:solidFill>
                            <a:schemeClr val="tx1"/>
                          </a:solidFill>
                          <a:effectLst/>
                          <a:latin typeface="+mn-lt"/>
                          <a:ea typeface="+mn-ea"/>
                          <a:cs typeface="+mn-cs"/>
                        </a:rPr>
                        <a:t>Poor anticipation</a:t>
                      </a:r>
                    </a:p>
                    <a:p>
                      <a:r>
                        <a:rPr lang="en-AU" sz="1800" kern="1200" dirty="0" smtClean="0">
                          <a:solidFill>
                            <a:schemeClr val="tx1"/>
                          </a:solidFill>
                          <a:effectLst/>
                          <a:latin typeface="+mn-lt"/>
                          <a:ea typeface="+mn-ea"/>
                          <a:cs typeface="+mn-cs"/>
                        </a:rPr>
                        <a:t>Difficulties in decision making</a:t>
                      </a:r>
                      <a:r>
                        <a:rPr lang="en-AU" dirty="0" smtClean="0">
                          <a:effectLst/>
                        </a:rPr>
                        <a:t> </a:t>
                      </a:r>
                      <a:endParaRPr lang="en-US" dirty="0"/>
                    </a:p>
                  </a:txBody>
                  <a:tcPr marL="89359" marR="89359">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AU" sz="1800" kern="1200" dirty="0" smtClean="0">
                          <a:solidFill>
                            <a:schemeClr val="tx1"/>
                          </a:solidFill>
                          <a:effectLst/>
                          <a:latin typeface="+mn-lt"/>
                          <a:ea typeface="+mn-ea"/>
                          <a:cs typeface="+mn-cs"/>
                        </a:rPr>
                        <a:t>Withdrawn</a:t>
                      </a:r>
                    </a:p>
                    <a:p>
                      <a:r>
                        <a:rPr lang="en-AU" sz="1800" kern="1200" dirty="0" smtClean="0">
                          <a:solidFill>
                            <a:schemeClr val="tx1"/>
                          </a:solidFill>
                          <a:effectLst/>
                          <a:latin typeface="+mn-lt"/>
                          <a:ea typeface="+mn-ea"/>
                          <a:cs typeface="+mn-cs"/>
                        </a:rPr>
                        <a:t>Delayed response in radio communications</a:t>
                      </a:r>
                    </a:p>
                    <a:p>
                      <a:r>
                        <a:rPr lang="en-AU" sz="1800" kern="1200" dirty="0" smtClean="0">
                          <a:solidFill>
                            <a:schemeClr val="tx1"/>
                          </a:solidFill>
                          <a:effectLst/>
                          <a:latin typeface="+mn-lt"/>
                          <a:ea typeface="+mn-ea"/>
                          <a:cs typeface="+mn-cs"/>
                        </a:rPr>
                        <a:t>Non-communicative</a:t>
                      </a:r>
                      <a:r>
                        <a:rPr lang="en-AU" dirty="0" smtClean="0">
                          <a:effectLst/>
                        </a:rPr>
                        <a:t> </a:t>
                      </a:r>
                      <a:endParaRPr lang="en-US" dirty="0"/>
                    </a:p>
                  </a:txBody>
                  <a:tcPr marL="89359" marR="89359">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85681100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892549"/>
          </a:xfrm>
        </p:spPr>
        <p:txBody>
          <a:bodyPr/>
          <a:lstStyle/>
          <a:p>
            <a:r>
              <a:rPr lang="en-US" dirty="0" smtClean="0"/>
              <a:t>Level 4 Controls</a:t>
            </a:r>
            <a:endParaRPr lang="en-US" dirty="0"/>
          </a:p>
        </p:txBody>
      </p:sp>
      <p:pic>
        <p:nvPicPr>
          <p:cNvPr id="4" name="Content Placeholder 3" descr="MUSKETIER.jpg"/>
          <p:cNvPicPr>
            <a:picLocks noGrp="1" noChangeAspect="1"/>
          </p:cNvPicPr>
          <p:nvPr>
            <p:ph idx="1"/>
          </p:nvPr>
        </p:nvPicPr>
        <p:blipFill>
          <a:blip r:embed="rId2">
            <a:extLst>
              <a:ext uri="{28A0092B-C50C-407E-A947-70E740481C1C}">
                <a14:useLocalDpi xmlns:a14="http://schemas.microsoft.com/office/drawing/2010/main" val="0"/>
              </a:ext>
            </a:extLst>
          </a:blip>
          <a:srcRect t="1370" b="1370"/>
          <a:stretch>
            <a:fillRect/>
          </a:stretch>
        </p:blipFill>
        <p:spPr>
          <a:xfrm>
            <a:off x="549275" y="1270000"/>
            <a:ext cx="8042275" cy="4673600"/>
          </a:xfrm>
        </p:spPr>
      </p:pic>
    </p:spTree>
    <p:extLst>
      <p:ext uri="{BB962C8B-B14F-4D97-AF65-F5344CB8AC3E}">
        <p14:creationId xmlns:p14="http://schemas.microsoft.com/office/powerpoint/2010/main" val="29188889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Level 4 Controls</a:t>
            </a:r>
            <a:endParaRPr lang="en-US" dirty="0"/>
          </a:p>
        </p:txBody>
      </p:sp>
      <p:sp>
        <p:nvSpPr>
          <p:cNvPr id="3" name="Content Placeholder 2"/>
          <p:cNvSpPr>
            <a:spLocks noGrp="1"/>
          </p:cNvSpPr>
          <p:nvPr>
            <p:ph idx="1"/>
          </p:nvPr>
        </p:nvSpPr>
        <p:spPr/>
        <p:txBody>
          <a:bodyPr>
            <a:normAutofit/>
          </a:bodyPr>
          <a:lstStyle/>
          <a:p>
            <a:r>
              <a:rPr lang="en-US" dirty="0"/>
              <a:t>I</a:t>
            </a:r>
            <a:r>
              <a:rPr lang="en-US" dirty="0" smtClean="0"/>
              <a:t>nvolve </a:t>
            </a:r>
            <a:r>
              <a:rPr lang="en-US" dirty="0"/>
              <a:t>processes for detecting, assessing and controlling fatigue related errors. </a:t>
            </a:r>
            <a:endParaRPr lang="en-US" dirty="0" smtClean="0"/>
          </a:p>
          <a:p>
            <a:r>
              <a:rPr lang="en-US" dirty="0" smtClean="0"/>
              <a:t>This </a:t>
            </a:r>
            <a:r>
              <a:rPr lang="en-US" dirty="0"/>
              <a:t>is done by the use of fatigue-proofing strategies and an error analysis system. </a:t>
            </a:r>
            <a:endParaRPr lang="en-US" dirty="0" smtClean="0"/>
          </a:p>
          <a:p>
            <a:r>
              <a:rPr lang="en-US" dirty="0" smtClean="0"/>
              <a:t>Fatigue</a:t>
            </a:r>
            <a:r>
              <a:rPr lang="en-US" dirty="0"/>
              <a:t>-proofing strategies are “adaptive and protective risk-reduction behaviours that improve the resilience of a system of </a:t>
            </a:r>
            <a:r>
              <a:rPr lang="en-US" dirty="0" smtClean="0"/>
              <a:t>work” (</a:t>
            </a:r>
            <a:r>
              <a:rPr lang="en-US" dirty="0"/>
              <a:t>Dawson, Chapman, et al.</a:t>
            </a:r>
            <a:r>
              <a:rPr lang="en-US" dirty="0" smtClean="0"/>
              <a:t>, 2011)</a:t>
            </a:r>
            <a:endParaRPr lang="en-AU" dirty="0"/>
          </a:p>
          <a:p>
            <a:endParaRPr lang="en-US" dirty="0"/>
          </a:p>
        </p:txBody>
      </p:sp>
    </p:spTree>
    <p:extLst>
      <p:ext uri="{BB962C8B-B14F-4D97-AF65-F5344CB8AC3E}">
        <p14:creationId xmlns:p14="http://schemas.microsoft.com/office/powerpoint/2010/main" val="373153337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9612"/>
          </a:xfrm>
        </p:spPr>
        <p:txBody>
          <a:bodyPr>
            <a:normAutofit fontScale="90000"/>
          </a:bodyPr>
          <a:lstStyle/>
          <a:p>
            <a:r>
              <a:rPr lang="en-US" dirty="0" smtClean="0"/>
              <a:t>Fatigue Proofing Strategies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Increased </a:t>
            </a:r>
            <a:r>
              <a:rPr lang="en-US" dirty="0"/>
              <a:t>supervisor/co-worker monitoring</a:t>
            </a:r>
            <a:endParaRPr lang="en-AU" dirty="0"/>
          </a:p>
          <a:p>
            <a:pPr lvl="0"/>
            <a:r>
              <a:rPr lang="en-US" dirty="0"/>
              <a:t>Working in pairs</a:t>
            </a:r>
            <a:endParaRPr lang="en-AU" dirty="0"/>
          </a:p>
          <a:p>
            <a:pPr lvl="0"/>
            <a:r>
              <a:rPr lang="en-US" dirty="0"/>
              <a:t>Double-check systems</a:t>
            </a:r>
            <a:endParaRPr lang="en-AU" dirty="0"/>
          </a:p>
          <a:p>
            <a:pPr lvl="0"/>
            <a:r>
              <a:rPr lang="en-US" dirty="0"/>
              <a:t>Checklists</a:t>
            </a:r>
            <a:endParaRPr lang="en-AU" dirty="0"/>
          </a:p>
          <a:p>
            <a:pPr lvl="0"/>
            <a:r>
              <a:rPr lang="en-US" dirty="0"/>
              <a:t>Task rotation</a:t>
            </a:r>
            <a:endParaRPr lang="en-AU" dirty="0"/>
          </a:p>
          <a:p>
            <a:pPr lvl="0"/>
            <a:r>
              <a:rPr lang="en-US" dirty="0"/>
              <a:t>Additional breaks</a:t>
            </a:r>
            <a:endParaRPr lang="en-AU" dirty="0"/>
          </a:p>
          <a:p>
            <a:pPr lvl="0"/>
            <a:r>
              <a:rPr lang="en-US" dirty="0"/>
              <a:t>Napping</a:t>
            </a:r>
            <a:endParaRPr lang="en-AU" dirty="0"/>
          </a:p>
          <a:p>
            <a:pPr lvl="0"/>
            <a:r>
              <a:rPr lang="en-US" dirty="0"/>
              <a:t>Moving critical/monotonous tasks to daytime</a:t>
            </a:r>
            <a:endParaRPr lang="en-AU" dirty="0"/>
          </a:p>
          <a:p>
            <a:endParaRPr lang="en-US" dirty="0"/>
          </a:p>
        </p:txBody>
      </p:sp>
    </p:spTree>
    <p:extLst>
      <p:ext uri="{BB962C8B-B14F-4D97-AF65-F5344CB8AC3E}">
        <p14:creationId xmlns:p14="http://schemas.microsoft.com/office/powerpoint/2010/main" val="65174368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04862"/>
          </a:xfrm>
        </p:spPr>
        <p:txBody>
          <a:bodyPr/>
          <a:lstStyle/>
          <a:p>
            <a:r>
              <a:rPr lang="en-US" sz="3600" dirty="0" smtClean="0"/>
              <a:t>Level 4 Control Key Objectives</a:t>
            </a:r>
            <a:endParaRPr lang="en-US" sz="3600" dirty="0"/>
          </a:p>
        </p:txBody>
      </p:sp>
      <p:sp>
        <p:nvSpPr>
          <p:cNvPr id="3" name="Content Placeholder 2"/>
          <p:cNvSpPr>
            <a:spLocks noGrp="1"/>
          </p:cNvSpPr>
          <p:nvPr>
            <p:ph idx="1"/>
          </p:nvPr>
        </p:nvSpPr>
        <p:spPr>
          <a:xfrm>
            <a:off x="457200" y="1285876"/>
            <a:ext cx="8229600" cy="4840288"/>
          </a:xfrm>
        </p:spPr>
        <p:txBody>
          <a:bodyPr>
            <a:normAutofit/>
          </a:bodyPr>
          <a:lstStyle/>
          <a:p>
            <a:pPr lvl="0"/>
            <a:r>
              <a:rPr lang="en-US" dirty="0" smtClean="0"/>
              <a:t>They </a:t>
            </a:r>
            <a:r>
              <a:rPr lang="en-US" dirty="0"/>
              <a:t>must be able to reliably recognise the indicators of fatigue-related impaired cognitive performance within the </a:t>
            </a:r>
            <a:r>
              <a:rPr lang="en-US" dirty="0" smtClean="0"/>
              <a:t>workplace.</a:t>
            </a:r>
            <a:endParaRPr lang="en-AU" dirty="0"/>
          </a:p>
          <a:p>
            <a:pPr lvl="0"/>
            <a:r>
              <a:rPr lang="en-US" dirty="0"/>
              <a:t>They must be able to develop and implement formal procedures that serve to compensate for the impaired performance, thus reducing the potential for accident opportunity.</a:t>
            </a:r>
            <a:endParaRPr lang="en-AU" dirty="0"/>
          </a:p>
          <a:p>
            <a:endParaRPr lang="en-US" dirty="0"/>
          </a:p>
        </p:txBody>
      </p:sp>
    </p:spTree>
    <p:extLst>
      <p:ext uri="{BB962C8B-B14F-4D97-AF65-F5344CB8AC3E}">
        <p14:creationId xmlns:p14="http://schemas.microsoft.com/office/powerpoint/2010/main" val="203794749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Pilotage Example of Level 4 Control</a:t>
            </a:r>
            <a:endParaRPr lang="en-US" dirty="0"/>
          </a:p>
        </p:txBody>
      </p:sp>
      <p:sp>
        <p:nvSpPr>
          <p:cNvPr id="3" name="Content Placeholder 2"/>
          <p:cNvSpPr>
            <a:spLocks noGrp="1"/>
          </p:cNvSpPr>
          <p:nvPr>
            <p:ph idx="1"/>
          </p:nvPr>
        </p:nvSpPr>
        <p:spPr/>
        <p:txBody>
          <a:bodyPr>
            <a:normAutofit/>
          </a:bodyPr>
          <a:lstStyle/>
          <a:p>
            <a:r>
              <a:rPr lang="en-US" dirty="0" smtClean="0"/>
              <a:t>The </a:t>
            </a:r>
            <a:r>
              <a:rPr lang="en-US" dirty="0"/>
              <a:t>use of hand signals in the appropriate direction to indicate rudder movements as well as the use of verbal commands. </a:t>
            </a:r>
            <a:endParaRPr lang="en-US" dirty="0" smtClean="0"/>
          </a:p>
          <a:p>
            <a:r>
              <a:rPr lang="en-US" dirty="0" smtClean="0"/>
              <a:t>These </a:t>
            </a:r>
            <a:r>
              <a:rPr lang="en-US" dirty="0"/>
              <a:t>verbal commands require the helmsman to reply to the pilot to ensure that what was ordered was correct, correctly heard and correctly actioned. The pilot then needs to close this loop by glancing at the rudder indicator to ensure </a:t>
            </a:r>
            <a:r>
              <a:rPr lang="en-US" dirty="0" smtClean="0"/>
              <a:t>that this </a:t>
            </a:r>
            <a:r>
              <a:rPr lang="en-US" dirty="0"/>
              <a:t>is correct.</a:t>
            </a:r>
            <a:endParaRPr lang="en-AU" dirty="0"/>
          </a:p>
          <a:p>
            <a:endParaRPr lang="en-US" dirty="0"/>
          </a:p>
        </p:txBody>
      </p:sp>
    </p:spTree>
    <p:extLst>
      <p:ext uri="{BB962C8B-B14F-4D97-AF65-F5344CB8AC3E}">
        <p14:creationId xmlns:p14="http://schemas.microsoft.com/office/powerpoint/2010/main" val="75636629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876674"/>
          </a:xfrm>
        </p:spPr>
        <p:txBody>
          <a:bodyPr/>
          <a:lstStyle/>
          <a:p>
            <a:r>
              <a:rPr lang="en-US" dirty="0" smtClean="0"/>
              <a:t>Level 5 Controls</a:t>
            </a:r>
            <a:endParaRPr lang="en-US" dirty="0"/>
          </a:p>
        </p:txBody>
      </p:sp>
      <p:pic>
        <p:nvPicPr>
          <p:cNvPr id="4" name="Content Placeholder 3" descr="Shen Neng 1 Grounding.jpg"/>
          <p:cNvPicPr>
            <a:picLocks noGrp="1" noChangeAspect="1"/>
          </p:cNvPicPr>
          <p:nvPr>
            <p:ph idx="1"/>
          </p:nvPr>
        </p:nvPicPr>
        <p:blipFill>
          <a:blip r:embed="rId2">
            <a:extLst>
              <a:ext uri="{28A0092B-C50C-407E-A947-70E740481C1C}">
                <a14:useLocalDpi xmlns:a14="http://schemas.microsoft.com/office/drawing/2010/main" val="0"/>
              </a:ext>
            </a:extLst>
          </a:blip>
          <a:srcRect l="-158" r="-158"/>
          <a:stretch>
            <a:fillRect/>
          </a:stretch>
        </p:blipFill>
        <p:spPr>
          <a:xfrm>
            <a:off x="549275" y="1285875"/>
            <a:ext cx="8042275" cy="4810125"/>
          </a:xfrm>
        </p:spPr>
      </p:pic>
    </p:spTree>
    <p:extLst>
      <p:ext uri="{BB962C8B-B14F-4D97-AF65-F5344CB8AC3E}">
        <p14:creationId xmlns:p14="http://schemas.microsoft.com/office/powerpoint/2010/main" val="113110056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46112"/>
          </a:xfrm>
        </p:spPr>
        <p:txBody>
          <a:bodyPr>
            <a:normAutofit fontScale="90000"/>
          </a:bodyPr>
          <a:lstStyle/>
          <a:p>
            <a:r>
              <a:rPr lang="en-US" dirty="0" smtClean="0"/>
              <a:t>Level 5 Controls</a:t>
            </a:r>
            <a:endParaRPr lang="en-US" dirty="0"/>
          </a:p>
        </p:txBody>
      </p:sp>
      <p:sp>
        <p:nvSpPr>
          <p:cNvPr id="3" name="Content Placeholder 2"/>
          <p:cNvSpPr>
            <a:spLocks noGrp="1"/>
          </p:cNvSpPr>
          <p:nvPr>
            <p:ph idx="1"/>
          </p:nvPr>
        </p:nvSpPr>
        <p:spPr>
          <a:xfrm>
            <a:off x="457200" y="1143000"/>
            <a:ext cx="8229600" cy="4983163"/>
          </a:xfrm>
        </p:spPr>
        <p:txBody>
          <a:bodyPr>
            <a:normAutofit/>
          </a:bodyPr>
          <a:lstStyle/>
          <a:p>
            <a:r>
              <a:rPr lang="en-US" dirty="0" smtClean="0"/>
              <a:t>Are control mechanisms that provide feedback into system reform.</a:t>
            </a:r>
          </a:p>
          <a:p>
            <a:r>
              <a:rPr lang="en-US" dirty="0" smtClean="0"/>
              <a:t>This </a:t>
            </a:r>
            <a:r>
              <a:rPr lang="en-US" dirty="0"/>
              <a:t>information is used to improve identification of fatigue-related risk and help to continually update Level 1 to 4 </a:t>
            </a:r>
            <a:r>
              <a:rPr lang="en-US" dirty="0" smtClean="0"/>
              <a:t>tools.</a:t>
            </a:r>
          </a:p>
          <a:p>
            <a:r>
              <a:rPr lang="en-US" dirty="0" smtClean="0"/>
              <a:t> This will enable </a:t>
            </a:r>
            <a:r>
              <a:rPr lang="en-US" dirty="0"/>
              <a:t>better prevention of future fatigue-related error, incidents and </a:t>
            </a:r>
            <a:r>
              <a:rPr lang="en-US" dirty="0" smtClean="0"/>
              <a:t>accidents</a:t>
            </a:r>
            <a:r>
              <a:rPr lang="en-US" dirty="0"/>
              <a:t>.</a:t>
            </a:r>
            <a:r>
              <a:rPr lang="en-US" dirty="0" smtClean="0"/>
              <a:t> </a:t>
            </a:r>
          </a:p>
          <a:p>
            <a:r>
              <a:rPr lang="en-US" dirty="0" smtClean="0"/>
              <a:t>Provide potential </a:t>
            </a:r>
            <a:r>
              <a:rPr lang="en-US" dirty="0"/>
              <a:t>learning opportunity and insight into how to prevent future </a:t>
            </a:r>
            <a:r>
              <a:rPr lang="en-US" dirty="0" smtClean="0"/>
              <a:t>fatigue events</a:t>
            </a:r>
            <a:r>
              <a:rPr lang="en-US" dirty="0"/>
              <a:t>.</a:t>
            </a:r>
            <a:endParaRPr lang="en-AU" dirty="0"/>
          </a:p>
          <a:p>
            <a:endParaRPr lang="en-US" dirty="0"/>
          </a:p>
        </p:txBody>
      </p:sp>
    </p:spTree>
    <p:extLst>
      <p:ext uri="{BB962C8B-B14F-4D97-AF65-F5344CB8AC3E}">
        <p14:creationId xmlns:p14="http://schemas.microsoft.com/office/powerpoint/2010/main" val="353936536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5" name="Rectangle 5"/>
          <p:cNvSpPr>
            <a:spLocks noGrp="1" noChangeArrowheads="1"/>
          </p:cNvSpPr>
          <p:nvPr>
            <p:ph type="title"/>
          </p:nvPr>
        </p:nvSpPr>
        <p:spPr>
          <a:xfrm>
            <a:off x="467544" y="525994"/>
            <a:ext cx="8305800" cy="496004"/>
          </a:xfrm>
          <a:ln>
            <a:miter lim="800000"/>
            <a:headEnd/>
            <a:tailEnd/>
          </a:ln>
        </p:spPr>
        <p:txBody>
          <a:bodyPr rtlCol="0"/>
          <a:lstStyle/>
          <a:p>
            <a:pPr eaLnBrk="1" fontAlgn="auto" hangingPunct="1">
              <a:spcAft>
                <a:spcPts val="0"/>
              </a:spcAft>
              <a:defRPr/>
            </a:pPr>
            <a:r>
              <a:rPr lang="en-US" sz="2800" dirty="0" smtClean="0">
                <a:latin typeface="Tahoma" pitchFamily="34" charset="0"/>
                <a:ea typeface="Tahoma" pitchFamily="34" charset="0"/>
                <a:cs typeface="Tahoma" pitchFamily="34" charset="0"/>
              </a:rPr>
              <a:t>Summary of Fatigue Level Controls</a:t>
            </a:r>
          </a:p>
        </p:txBody>
      </p:sp>
      <p:graphicFrame>
        <p:nvGraphicFramePr>
          <p:cNvPr id="143417" name="Group 57"/>
          <p:cNvGraphicFramePr>
            <a:graphicFrameLocks noGrp="1"/>
          </p:cNvGraphicFramePr>
          <p:nvPr>
            <p:extLst>
              <p:ext uri="{D42A27DB-BD31-4B8C-83A1-F6EECF244321}">
                <p14:modId xmlns:p14="http://schemas.microsoft.com/office/powerpoint/2010/main" val="1552649209"/>
              </p:ext>
            </p:extLst>
          </p:nvPr>
        </p:nvGraphicFramePr>
        <p:xfrm>
          <a:off x="1547813" y="1416050"/>
          <a:ext cx="6840537" cy="4446016"/>
        </p:xfrm>
        <a:graphic>
          <a:graphicData uri="http://schemas.openxmlformats.org/drawingml/2006/table">
            <a:tbl>
              <a:tblPr/>
              <a:tblGrid>
                <a:gridCol w="2160587"/>
                <a:gridCol w="2159000"/>
                <a:gridCol w="2520950"/>
              </a:tblGrid>
              <a:tr h="677863">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charset="0"/>
                        <a:buNone/>
                        <a:tabLst/>
                      </a:pPr>
                      <a:r>
                        <a:rPr kumimoji="0" lang="en-AU" sz="1800" b="0" i="0" u="none" strike="noStrike" cap="none" normalizeH="0" baseline="0">
                          <a:ln>
                            <a:noFill/>
                          </a:ln>
                          <a:solidFill>
                            <a:srgbClr val="00B050"/>
                          </a:solidFill>
                          <a:effectLst/>
                          <a:latin typeface="Tahoma" charset="0"/>
                          <a:ea typeface="MS PGothic" charset="0"/>
                          <a:cs typeface="MS PGothic" charset="0"/>
                        </a:rPr>
                        <a:t>Hazard Assessment</a:t>
                      </a:r>
                      <a:endParaRPr kumimoji="0" lang="en-US" sz="1800" b="0" i="0" u="none" strike="noStrike" cap="none" normalizeH="0" baseline="0">
                        <a:ln>
                          <a:noFill/>
                        </a:ln>
                        <a:solidFill>
                          <a:srgbClr val="00B050"/>
                        </a:solidFill>
                        <a:effectLst/>
                        <a:latin typeface="Tahoma" charset="0"/>
                        <a:ea typeface="MS PGothic" charset="0"/>
                        <a:cs typeface="MS PGothic"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charset="0"/>
                        <a:buNone/>
                        <a:tabLst/>
                      </a:pPr>
                      <a:r>
                        <a:rPr kumimoji="0" lang="en-AU" sz="1800" b="0" i="0" u="none" strike="noStrike" cap="none" normalizeH="0" baseline="0" dirty="0">
                          <a:ln>
                            <a:noFill/>
                          </a:ln>
                          <a:solidFill>
                            <a:srgbClr val="00B050"/>
                          </a:solidFill>
                          <a:effectLst/>
                          <a:latin typeface="Tahoma" charset="0"/>
                          <a:ea typeface="MS PGothic" charset="0"/>
                          <a:cs typeface="MS PGothic" charset="0"/>
                        </a:rPr>
                        <a:t>Incident Trajectory</a:t>
                      </a:r>
                      <a:endParaRPr kumimoji="0" lang="en-US" sz="1800" b="0" i="0" u="none" strike="noStrike" cap="none" normalizeH="0" baseline="0" dirty="0">
                        <a:ln>
                          <a:noFill/>
                        </a:ln>
                        <a:solidFill>
                          <a:srgbClr val="00B050"/>
                        </a:solidFill>
                        <a:effectLst/>
                        <a:latin typeface="Tahoma" charset="0"/>
                        <a:ea typeface="MS PGothic" charset="0"/>
                        <a:cs typeface="MS PGothic"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charset="0"/>
                        <a:buNone/>
                        <a:tabLst/>
                      </a:pPr>
                      <a:r>
                        <a:rPr kumimoji="0" lang="en-AU" sz="1800" b="0" i="0" u="none" strike="noStrike" cap="none" normalizeH="0" baseline="0">
                          <a:ln>
                            <a:noFill/>
                          </a:ln>
                          <a:solidFill>
                            <a:srgbClr val="00B050"/>
                          </a:solidFill>
                          <a:effectLst/>
                          <a:latin typeface="Tahoma" charset="0"/>
                          <a:ea typeface="MS PGothic" charset="0"/>
                          <a:cs typeface="MS PGothic" charset="0"/>
                        </a:rPr>
                        <a:t>Control Mechanism</a:t>
                      </a:r>
                      <a:endParaRPr kumimoji="0" lang="en-US" sz="1800" b="0" i="0" u="none" strike="noStrike" cap="none" normalizeH="0" baseline="0">
                        <a:ln>
                          <a:noFill/>
                        </a:ln>
                        <a:solidFill>
                          <a:srgbClr val="00B050"/>
                        </a:solidFill>
                        <a:effectLst/>
                        <a:latin typeface="Tahoma" charset="0"/>
                        <a:ea typeface="MS PGothic" charset="0"/>
                        <a:cs typeface="MS PGothic"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76275">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charset="0"/>
                        <a:buNone/>
                        <a:tabLst/>
                      </a:pPr>
                      <a:r>
                        <a:rPr kumimoji="0" lang="en-AU" sz="1800" b="0" i="0" u="none" strike="noStrike" cap="none" normalizeH="0" baseline="0">
                          <a:ln>
                            <a:noFill/>
                          </a:ln>
                          <a:solidFill>
                            <a:srgbClr val="0000FF"/>
                          </a:solidFill>
                          <a:effectLst/>
                          <a:latin typeface="Tahoma" charset="0"/>
                          <a:ea typeface="MS PGothic" charset="0"/>
                          <a:cs typeface="MS PGothic" charset="0"/>
                        </a:rPr>
                        <a:t>Adequate Sleep Opportunity</a:t>
                      </a:r>
                      <a:endParaRPr kumimoji="0" lang="en-US" sz="1800" b="0" i="0" u="none" strike="noStrike" cap="none" normalizeH="0" baseline="0">
                        <a:ln>
                          <a:noFill/>
                        </a:ln>
                        <a:solidFill>
                          <a:srgbClr val="0000FF"/>
                        </a:solidFill>
                        <a:effectLst/>
                        <a:latin typeface="Tahoma" charset="0"/>
                        <a:ea typeface="MS PGothic" charset="0"/>
                        <a:cs typeface="MS PGothic"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charset="0"/>
                        <a:buNone/>
                        <a:tabLst/>
                      </a:pPr>
                      <a:r>
                        <a:rPr kumimoji="0" lang="en-AU" sz="1800" b="0" i="0" u="none" strike="noStrike" cap="none" normalizeH="0" baseline="0">
                          <a:ln>
                            <a:noFill/>
                          </a:ln>
                          <a:solidFill>
                            <a:srgbClr val="0000FF"/>
                          </a:solidFill>
                          <a:effectLst/>
                          <a:latin typeface="Tahoma" charset="0"/>
                          <a:ea typeface="MS PGothic" charset="0"/>
                          <a:cs typeface="MS PGothic" charset="0"/>
                        </a:rPr>
                        <a:t>Level 1</a:t>
                      </a:r>
                      <a:endParaRPr kumimoji="0" lang="en-US" sz="1800" b="0" i="0" u="none" strike="noStrike" cap="none" normalizeH="0" baseline="0">
                        <a:ln>
                          <a:noFill/>
                        </a:ln>
                        <a:solidFill>
                          <a:srgbClr val="0000FF"/>
                        </a:solidFill>
                        <a:effectLst/>
                        <a:latin typeface="Tahoma" charset="0"/>
                        <a:ea typeface="MS PGothic" charset="0"/>
                        <a:cs typeface="MS PGothic"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charset="0"/>
                        <a:buNone/>
                        <a:tabLst/>
                      </a:pPr>
                      <a:r>
                        <a:rPr kumimoji="0" lang="en-AU" sz="1800" b="0" i="0" u="none" strike="noStrike" cap="none" normalizeH="0" baseline="0" dirty="0">
                          <a:ln>
                            <a:noFill/>
                          </a:ln>
                          <a:solidFill>
                            <a:srgbClr val="0000FF"/>
                          </a:solidFill>
                          <a:effectLst/>
                          <a:latin typeface="Tahoma" charset="0"/>
                          <a:ea typeface="MS PGothic" charset="0"/>
                          <a:cs typeface="MS PGothic" charset="0"/>
                        </a:rPr>
                        <a:t>Prescriptive Rules</a:t>
                      </a:r>
                    </a:p>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charset="0"/>
                        <a:buNone/>
                        <a:tabLst/>
                      </a:pPr>
                      <a:r>
                        <a:rPr kumimoji="0" lang="en-AU" sz="1800" b="0" i="0" u="none" strike="noStrike" cap="none" normalizeH="0" baseline="0" dirty="0">
                          <a:ln>
                            <a:noFill/>
                          </a:ln>
                          <a:solidFill>
                            <a:srgbClr val="0000FF"/>
                          </a:solidFill>
                          <a:effectLst/>
                          <a:latin typeface="Tahoma" charset="0"/>
                          <a:ea typeface="MS PGothic" charset="0"/>
                          <a:cs typeface="MS PGothic" charset="0"/>
                        </a:rPr>
                        <a:t>Aggregate PSW Model</a:t>
                      </a:r>
                    </a:p>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charset="0"/>
                        <a:buNone/>
                        <a:tabLst/>
                      </a:pPr>
                      <a:r>
                        <a:rPr kumimoji="0" lang="en-AU" sz="1800" b="0" i="0" u="none" strike="noStrike" cap="none" normalizeH="0" baseline="0" dirty="0">
                          <a:ln>
                            <a:noFill/>
                          </a:ln>
                          <a:solidFill>
                            <a:srgbClr val="0000FF"/>
                          </a:solidFill>
                          <a:effectLst/>
                          <a:latin typeface="Tahoma" charset="0"/>
                          <a:ea typeface="MS PGothic" charset="0"/>
                          <a:cs typeface="MS PGothic" charset="0"/>
                        </a:rPr>
                        <a:t>Fatigue Modelling</a:t>
                      </a:r>
                      <a:endParaRPr kumimoji="0" lang="en-US" sz="1800" b="0" i="0" u="none" strike="noStrike" cap="none" normalizeH="0" baseline="0" dirty="0">
                        <a:ln>
                          <a:noFill/>
                        </a:ln>
                        <a:solidFill>
                          <a:srgbClr val="0000FF"/>
                        </a:solidFill>
                        <a:effectLst/>
                        <a:latin typeface="Tahoma" charset="0"/>
                        <a:ea typeface="MS PGothic" charset="0"/>
                        <a:cs typeface="MS PGothic"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77863">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charset="0"/>
                        <a:buNone/>
                        <a:tabLst/>
                      </a:pPr>
                      <a:r>
                        <a:rPr kumimoji="0" lang="en-AU" sz="1800" b="0" i="0" u="none" strike="noStrike" cap="none" normalizeH="0" baseline="0">
                          <a:ln>
                            <a:noFill/>
                          </a:ln>
                          <a:solidFill>
                            <a:srgbClr val="FF33CC"/>
                          </a:solidFill>
                          <a:effectLst/>
                          <a:latin typeface="Tahoma" charset="0"/>
                          <a:ea typeface="MS PGothic" charset="0"/>
                          <a:cs typeface="MS PGothic" charset="0"/>
                        </a:rPr>
                        <a:t>Adequate Sleep Obtained</a:t>
                      </a:r>
                      <a:endParaRPr kumimoji="0" lang="en-US" sz="1800" b="0" i="0" u="none" strike="noStrike" cap="none" normalizeH="0" baseline="0">
                        <a:ln>
                          <a:noFill/>
                        </a:ln>
                        <a:solidFill>
                          <a:srgbClr val="FF33CC"/>
                        </a:solidFill>
                        <a:effectLst/>
                        <a:latin typeface="Tahoma" charset="0"/>
                        <a:ea typeface="MS PGothic" charset="0"/>
                        <a:cs typeface="MS PGothic"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charset="0"/>
                        <a:buNone/>
                        <a:tabLst/>
                      </a:pPr>
                      <a:r>
                        <a:rPr kumimoji="0" lang="en-AU" sz="1800" b="0" i="0" u="none" strike="noStrike" cap="none" normalizeH="0" baseline="0">
                          <a:ln>
                            <a:noFill/>
                          </a:ln>
                          <a:solidFill>
                            <a:srgbClr val="FF33CC"/>
                          </a:solidFill>
                          <a:effectLst/>
                          <a:latin typeface="Tahoma" charset="0"/>
                          <a:ea typeface="MS PGothic" charset="0"/>
                          <a:cs typeface="MS PGothic" charset="0"/>
                        </a:rPr>
                        <a:t>Level 2</a:t>
                      </a:r>
                      <a:endParaRPr kumimoji="0" lang="en-US" sz="1800" b="0" i="0" u="none" strike="noStrike" cap="none" normalizeH="0" baseline="0">
                        <a:ln>
                          <a:noFill/>
                        </a:ln>
                        <a:solidFill>
                          <a:srgbClr val="FF33CC"/>
                        </a:solidFill>
                        <a:effectLst/>
                        <a:latin typeface="Tahoma" charset="0"/>
                        <a:ea typeface="MS PGothic" charset="0"/>
                        <a:cs typeface="MS PGothic"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charset="0"/>
                        <a:buNone/>
                        <a:tabLst/>
                      </a:pPr>
                      <a:r>
                        <a:rPr kumimoji="0" lang="en-AU" sz="1800" b="0" i="0" u="none" strike="noStrike" cap="none" normalizeH="0" baseline="0">
                          <a:ln>
                            <a:noFill/>
                          </a:ln>
                          <a:solidFill>
                            <a:srgbClr val="FF33CC"/>
                          </a:solidFill>
                          <a:effectLst/>
                          <a:latin typeface="Tahoma" charset="0"/>
                          <a:ea typeface="MS PGothic" charset="0"/>
                          <a:cs typeface="MS PGothic" charset="0"/>
                        </a:rPr>
                        <a:t>Personal PSW Model</a:t>
                      </a:r>
                      <a:endParaRPr kumimoji="0" lang="en-US" sz="1800" b="0" i="0" u="none" strike="noStrike" cap="none" normalizeH="0" baseline="0">
                        <a:ln>
                          <a:noFill/>
                        </a:ln>
                        <a:solidFill>
                          <a:srgbClr val="FF33CC"/>
                        </a:solidFill>
                        <a:effectLst/>
                        <a:latin typeface="Tahoma" charset="0"/>
                        <a:ea typeface="MS PGothic" charset="0"/>
                        <a:cs typeface="MS PGothic"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77863">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charset="0"/>
                        <a:buNone/>
                        <a:tabLst/>
                      </a:pPr>
                      <a:r>
                        <a:rPr kumimoji="0" lang="en-AU" sz="1800" b="0" i="0" u="none" strike="noStrike" cap="none" normalizeH="0" baseline="0">
                          <a:ln>
                            <a:noFill/>
                          </a:ln>
                          <a:solidFill>
                            <a:srgbClr val="7030A0"/>
                          </a:solidFill>
                          <a:effectLst/>
                          <a:latin typeface="Tahoma" charset="0"/>
                          <a:ea typeface="MS PGothic" charset="0"/>
                          <a:cs typeface="MS PGothic" charset="0"/>
                        </a:rPr>
                        <a:t>Fatigue Related Behaviours?</a:t>
                      </a:r>
                      <a:endParaRPr kumimoji="0" lang="en-US" sz="1800" b="0" i="0" u="none" strike="noStrike" cap="none" normalizeH="0" baseline="0">
                        <a:ln>
                          <a:noFill/>
                        </a:ln>
                        <a:solidFill>
                          <a:srgbClr val="7030A0"/>
                        </a:solidFill>
                        <a:effectLst/>
                        <a:latin typeface="Tahoma" charset="0"/>
                        <a:ea typeface="MS PGothic" charset="0"/>
                        <a:cs typeface="MS PGothic"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charset="0"/>
                        <a:buNone/>
                        <a:tabLst/>
                      </a:pPr>
                      <a:r>
                        <a:rPr kumimoji="0" lang="en-AU" sz="1800" b="0" i="0" u="none" strike="noStrike" cap="none" normalizeH="0" baseline="0">
                          <a:ln>
                            <a:noFill/>
                          </a:ln>
                          <a:solidFill>
                            <a:srgbClr val="7030A0"/>
                          </a:solidFill>
                          <a:effectLst/>
                          <a:latin typeface="Tahoma" charset="0"/>
                          <a:ea typeface="MS PGothic" charset="0"/>
                          <a:cs typeface="MS PGothic" charset="0"/>
                        </a:rPr>
                        <a:t>Level 3</a:t>
                      </a:r>
                      <a:endParaRPr kumimoji="0" lang="en-US" sz="1800" b="0" i="0" u="none" strike="noStrike" cap="none" normalizeH="0" baseline="0">
                        <a:ln>
                          <a:noFill/>
                        </a:ln>
                        <a:solidFill>
                          <a:srgbClr val="7030A0"/>
                        </a:solidFill>
                        <a:effectLst/>
                        <a:latin typeface="Tahoma" charset="0"/>
                        <a:ea typeface="MS PGothic" charset="0"/>
                        <a:cs typeface="MS PGothic"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charset="0"/>
                        <a:buNone/>
                        <a:tabLst/>
                      </a:pPr>
                      <a:r>
                        <a:rPr kumimoji="0" lang="en-AU" sz="1800" b="0" i="0" u="none" strike="noStrike" cap="none" normalizeH="0" baseline="0">
                          <a:ln>
                            <a:noFill/>
                          </a:ln>
                          <a:solidFill>
                            <a:srgbClr val="7030A0"/>
                          </a:solidFill>
                          <a:effectLst/>
                          <a:latin typeface="Tahoma" charset="0"/>
                          <a:ea typeface="MS PGothic" charset="0"/>
                          <a:cs typeface="MS PGothic" charset="0"/>
                        </a:rPr>
                        <a:t>Behavioural Audit</a:t>
                      </a:r>
                    </a:p>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charset="0"/>
                        <a:buNone/>
                        <a:tabLst/>
                      </a:pPr>
                      <a:r>
                        <a:rPr kumimoji="0" lang="en-AU" sz="1800" b="0" i="0" u="none" strike="noStrike" cap="none" normalizeH="0" baseline="0">
                          <a:ln>
                            <a:noFill/>
                          </a:ln>
                          <a:solidFill>
                            <a:srgbClr val="7030A0"/>
                          </a:solidFill>
                          <a:effectLst/>
                          <a:latin typeface="Tahoma" charset="0"/>
                          <a:ea typeface="MS PGothic" charset="0"/>
                          <a:cs typeface="MS PGothic" charset="0"/>
                        </a:rPr>
                        <a:t>Symptom Checklist</a:t>
                      </a:r>
                      <a:endParaRPr kumimoji="0" lang="en-US" sz="1800" b="0" i="0" u="none" strike="noStrike" cap="none" normalizeH="0" baseline="0">
                        <a:ln>
                          <a:noFill/>
                        </a:ln>
                        <a:solidFill>
                          <a:srgbClr val="7030A0"/>
                        </a:solidFill>
                        <a:effectLst/>
                        <a:latin typeface="Tahoma" charset="0"/>
                        <a:ea typeface="MS PGothic" charset="0"/>
                        <a:cs typeface="MS PGothic"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76275">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charset="0"/>
                        <a:buNone/>
                        <a:tabLst/>
                      </a:pPr>
                      <a:r>
                        <a:rPr kumimoji="0" lang="en-AU" sz="1800" b="0" i="0" u="none" strike="noStrike" cap="none" normalizeH="0" baseline="0">
                          <a:ln>
                            <a:noFill/>
                          </a:ln>
                          <a:solidFill>
                            <a:srgbClr val="C00000"/>
                          </a:solidFill>
                          <a:effectLst/>
                          <a:latin typeface="Tahoma" charset="0"/>
                          <a:ea typeface="MS PGothic" charset="0"/>
                          <a:cs typeface="MS PGothic" charset="0"/>
                        </a:rPr>
                        <a:t>Fatigue Related Errors?</a:t>
                      </a:r>
                      <a:endParaRPr kumimoji="0" lang="en-US" sz="1800" b="0" i="0" u="none" strike="noStrike" cap="none" normalizeH="0" baseline="0">
                        <a:ln>
                          <a:noFill/>
                        </a:ln>
                        <a:solidFill>
                          <a:srgbClr val="C00000"/>
                        </a:solidFill>
                        <a:effectLst/>
                        <a:latin typeface="Tahoma" charset="0"/>
                        <a:ea typeface="MS PGothic" charset="0"/>
                        <a:cs typeface="MS PGothic"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charset="0"/>
                        <a:buNone/>
                        <a:tabLst/>
                      </a:pPr>
                      <a:r>
                        <a:rPr kumimoji="0" lang="en-AU" sz="1800" b="0" i="0" u="none" strike="noStrike" cap="none" normalizeH="0" baseline="0">
                          <a:ln>
                            <a:noFill/>
                          </a:ln>
                          <a:solidFill>
                            <a:srgbClr val="C00000"/>
                          </a:solidFill>
                          <a:effectLst/>
                          <a:latin typeface="Tahoma" charset="0"/>
                          <a:ea typeface="MS PGothic" charset="0"/>
                          <a:cs typeface="MS PGothic" charset="0"/>
                        </a:rPr>
                        <a:t>Level 4</a:t>
                      </a:r>
                      <a:endParaRPr kumimoji="0" lang="en-US" sz="1800" b="0" i="0" u="none" strike="noStrike" cap="none" normalizeH="0" baseline="0">
                        <a:ln>
                          <a:noFill/>
                        </a:ln>
                        <a:solidFill>
                          <a:srgbClr val="C00000"/>
                        </a:solidFill>
                        <a:effectLst/>
                        <a:latin typeface="Tahoma" charset="0"/>
                        <a:ea typeface="MS PGothic" charset="0"/>
                        <a:cs typeface="MS PGothic"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charset="0"/>
                        <a:buNone/>
                        <a:tabLst/>
                      </a:pPr>
                      <a:r>
                        <a:rPr kumimoji="0" lang="en-AU" sz="1800" b="0" i="0" u="none" strike="noStrike" cap="none" normalizeH="0" baseline="0">
                          <a:ln>
                            <a:noFill/>
                          </a:ln>
                          <a:solidFill>
                            <a:srgbClr val="C00000"/>
                          </a:solidFill>
                          <a:effectLst/>
                          <a:latin typeface="Tahoma" charset="0"/>
                          <a:ea typeface="MS PGothic" charset="0"/>
                          <a:cs typeface="MS PGothic" charset="0"/>
                        </a:rPr>
                        <a:t>Error Analysis Addresses Levels 1 – 3</a:t>
                      </a:r>
                      <a:endParaRPr kumimoji="0" lang="en-US" sz="1800" b="0" i="0" u="none" strike="noStrike" cap="none" normalizeH="0" baseline="0">
                        <a:ln>
                          <a:noFill/>
                        </a:ln>
                        <a:solidFill>
                          <a:srgbClr val="C00000"/>
                        </a:solidFill>
                        <a:effectLst/>
                        <a:latin typeface="Tahoma" charset="0"/>
                        <a:ea typeface="MS PGothic" charset="0"/>
                        <a:cs typeface="MS PGothic"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77863">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charset="0"/>
                        <a:buNone/>
                        <a:tabLst/>
                      </a:pPr>
                      <a:r>
                        <a:rPr kumimoji="0" lang="en-AU" sz="1800" b="0" i="0" u="none" strike="noStrike" cap="none" normalizeH="0" baseline="0">
                          <a:ln>
                            <a:noFill/>
                          </a:ln>
                          <a:solidFill>
                            <a:schemeClr val="tx1"/>
                          </a:solidFill>
                          <a:effectLst/>
                          <a:latin typeface="Tahoma" charset="0"/>
                          <a:ea typeface="MS PGothic" charset="0"/>
                          <a:cs typeface="MS PGothic" charset="0"/>
                        </a:rPr>
                        <a:t>Fatigue Related Incidents?</a:t>
                      </a:r>
                      <a:endParaRPr kumimoji="0" lang="en-US" sz="1800" b="0" i="0" u="none" strike="noStrike" cap="none" normalizeH="0" baseline="0">
                        <a:ln>
                          <a:noFill/>
                        </a:ln>
                        <a:solidFill>
                          <a:schemeClr val="tx1"/>
                        </a:solidFill>
                        <a:effectLst/>
                        <a:latin typeface="Tahoma" charset="0"/>
                        <a:ea typeface="MS PGothic" charset="0"/>
                        <a:cs typeface="MS PGothic"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charset="0"/>
                        <a:buNone/>
                        <a:tabLst/>
                      </a:pPr>
                      <a:r>
                        <a:rPr kumimoji="0" lang="en-AU" sz="1800" b="0" i="0" u="none" strike="noStrike" cap="none" normalizeH="0" baseline="0">
                          <a:ln>
                            <a:noFill/>
                          </a:ln>
                          <a:solidFill>
                            <a:schemeClr val="tx1"/>
                          </a:solidFill>
                          <a:effectLst/>
                          <a:latin typeface="Tahoma" charset="0"/>
                          <a:ea typeface="MS PGothic" charset="0"/>
                          <a:cs typeface="MS PGothic" charset="0"/>
                        </a:rPr>
                        <a:t>Level 5</a:t>
                      </a:r>
                    </a:p>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charset="0"/>
                        <a:buNone/>
                        <a:tabLst/>
                      </a:pPr>
                      <a:r>
                        <a:rPr kumimoji="0" lang="en-AU" sz="1800" b="0" i="0" u="none" strike="noStrike" cap="none" normalizeH="0" baseline="0">
                          <a:ln>
                            <a:noFill/>
                          </a:ln>
                          <a:solidFill>
                            <a:schemeClr val="tx1"/>
                          </a:solidFill>
                          <a:effectLst/>
                          <a:latin typeface="Tahoma" charset="0"/>
                          <a:ea typeface="MS PGothic" charset="0"/>
                          <a:cs typeface="MS PGothic" charset="0"/>
                        </a:rPr>
                        <a:t>Actual Incident </a:t>
                      </a:r>
                      <a:endParaRPr kumimoji="0" lang="en-US" sz="1800" b="0" i="0" u="none" strike="noStrike" cap="none" normalizeH="0" baseline="0">
                        <a:ln>
                          <a:noFill/>
                        </a:ln>
                        <a:solidFill>
                          <a:schemeClr val="tx1"/>
                        </a:solidFill>
                        <a:effectLst/>
                        <a:latin typeface="Tahoma" charset="0"/>
                        <a:ea typeface="MS PGothic" charset="0"/>
                        <a:cs typeface="MS PGothic"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charset="0"/>
                        <a:buNone/>
                        <a:tabLst/>
                      </a:pPr>
                      <a:r>
                        <a:rPr kumimoji="0" lang="en-AU" sz="1800" b="0" i="0" u="none" strike="noStrike" cap="none" normalizeH="0" baseline="0" dirty="0">
                          <a:ln>
                            <a:noFill/>
                          </a:ln>
                          <a:solidFill>
                            <a:schemeClr val="tx1"/>
                          </a:solidFill>
                          <a:effectLst/>
                          <a:latin typeface="Tahoma" charset="0"/>
                          <a:ea typeface="MS PGothic" charset="0"/>
                          <a:cs typeface="MS PGothic" charset="0"/>
                        </a:rPr>
                        <a:t>Incident Analysis addresses levels 1 -4</a:t>
                      </a:r>
                      <a:endParaRPr kumimoji="0" lang="en-US" sz="1800" b="0" i="0" u="none" strike="noStrike" cap="none" normalizeH="0" baseline="0" dirty="0">
                        <a:ln>
                          <a:noFill/>
                        </a:ln>
                        <a:solidFill>
                          <a:schemeClr val="tx1"/>
                        </a:solidFill>
                        <a:effectLst/>
                        <a:latin typeface="Tahoma" charset="0"/>
                        <a:ea typeface="MS PGothic" charset="0"/>
                        <a:cs typeface="MS PGothic"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66978958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E:\Human Factors and Safety Managment Systems Course\Special Topic\Human Factors Special Topic\Project cartoons\lrg_crtn25.jpg"/>
          <p:cNvPicPr>
            <a:picLocks noChangeAspect="1" noChangeArrowheads="1"/>
          </p:cNvPicPr>
          <p:nvPr/>
        </p:nvPicPr>
        <p:blipFill>
          <a:blip r:embed="rId2"/>
          <a:srcRect/>
          <a:stretch>
            <a:fillRect/>
          </a:stretch>
        </p:blipFill>
        <p:spPr bwMode="auto">
          <a:xfrm>
            <a:off x="0" y="146050"/>
            <a:ext cx="9144000" cy="6565900"/>
          </a:xfrm>
          <a:prstGeom prst="rect">
            <a:avLst/>
          </a:prstGeom>
          <a:noFill/>
          <a:ln w="9525">
            <a:noFill/>
            <a:miter lim="800000"/>
            <a:headEnd/>
            <a:tailEnd/>
          </a:ln>
        </p:spPr>
      </p:pic>
    </p:spTree>
    <p:extLst>
      <p:ext uri="{BB962C8B-B14F-4D97-AF65-F5344CB8AC3E}">
        <p14:creationId xmlns:p14="http://schemas.microsoft.com/office/powerpoint/2010/main" val="207813339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365125"/>
            <a:ext cx="8042276" cy="777875"/>
          </a:xfrm>
        </p:spPr>
        <p:txBody>
          <a:bodyPr/>
          <a:lstStyle/>
          <a:p>
            <a:r>
              <a:rPr lang="en-US" dirty="0" smtClean="0"/>
              <a:t>IMO Fatigue Guidelines</a:t>
            </a:r>
            <a:endParaRPr lang="en-US" dirty="0"/>
          </a:p>
        </p:txBody>
      </p:sp>
      <p:sp>
        <p:nvSpPr>
          <p:cNvPr id="3" name="Content Placeholder 2"/>
          <p:cNvSpPr>
            <a:spLocks noGrp="1"/>
          </p:cNvSpPr>
          <p:nvPr>
            <p:ph idx="1"/>
          </p:nvPr>
        </p:nvSpPr>
        <p:spPr>
          <a:xfrm>
            <a:off x="549275" y="1412875"/>
            <a:ext cx="8042276" cy="4984750"/>
          </a:xfrm>
        </p:spPr>
        <p:txBody>
          <a:bodyPr>
            <a:normAutofit fontScale="92500"/>
          </a:bodyPr>
          <a:lstStyle/>
          <a:p>
            <a:r>
              <a:rPr lang="en-US" dirty="0" smtClean="0"/>
              <a:t>It has been realised that the current IMO Guidelines are not sufficient in todays risk based work place.</a:t>
            </a:r>
          </a:p>
          <a:p>
            <a:r>
              <a:rPr lang="en-US" dirty="0" smtClean="0"/>
              <a:t>Effectively </a:t>
            </a:r>
            <a:r>
              <a:rPr lang="en-US" dirty="0"/>
              <a:t>dealing with fatigue in the marine environment </a:t>
            </a:r>
            <a:r>
              <a:rPr lang="en-US" dirty="0" smtClean="0"/>
              <a:t>therefore requires </a:t>
            </a:r>
            <a:r>
              <a:rPr lang="en-US" dirty="0"/>
              <a:t>a holistic approach. </a:t>
            </a:r>
            <a:endParaRPr lang="en-US" dirty="0" smtClean="0"/>
          </a:p>
          <a:p>
            <a:r>
              <a:rPr lang="en-US" dirty="0" smtClean="0"/>
              <a:t>The guidelines therefore are undergoing a transformation (led by Australia, with help from other countries) with the aim </a:t>
            </a:r>
            <a:r>
              <a:rPr lang="en-AU" dirty="0" smtClean="0"/>
              <a:t>to </a:t>
            </a:r>
            <a:r>
              <a:rPr lang="en-AU" dirty="0"/>
              <a:t>provide </a:t>
            </a:r>
            <a:r>
              <a:rPr lang="en-AU" dirty="0" smtClean="0"/>
              <a:t>the latest fatigue information </a:t>
            </a:r>
            <a:r>
              <a:rPr lang="en-AU" dirty="0"/>
              <a:t>in a readily accessible format</a:t>
            </a:r>
            <a:r>
              <a:rPr lang="en-AU" dirty="0" smtClean="0"/>
              <a:t>.</a:t>
            </a:r>
          </a:p>
          <a:p>
            <a:r>
              <a:rPr lang="en-US" dirty="0" smtClean="0"/>
              <a:t>These </a:t>
            </a:r>
            <a:r>
              <a:rPr lang="en-US" dirty="0"/>
              <a:t>Guidelines are </a:t>
            </a:r>
            <a:r>
              <a:rPr lang="en-US" dirty="0" smtClean="0"/>
              <a:t>intended to be a </a:t>
            </a:r>
            <a:r>
              <a:rPr lang="en-US" dirty="0"/>
              <a:t>living </a:t>
            </a:r>
            <a:r>
              <a:rPr lang="en-US" dirty="0" smtClean="0"/>
              <a:t>document which will </a:t>
            </a:r>
            <a:r>
              <a:rPr lang="en-US" dirty="0"/>
              <a:t>be updated periodically as scientifically validated research reveals new information and new methods are uncovered to deal with the issue of fatigue. </a:t>
            </a:r>
            <a:endParaRPr lang="en-AU" dirty="0" smtClean="0"/>
          </a:p>
          <a:p>
            <a:endParaRPr lang="en-US" dirty="0"/>
          </a:p>
        </p:txBody>
      </p:sp>
    </p:spTree>
    <p:extLst>
      <p:ext uri="{BB962C8B-B14F-4D97-AF65-F5344CB8AC3E}">
        <p14:creationId xmlns:p14="http://schemas.microsoft.com/office/powerpoint/2010/main" val="418177721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762000" y="2146300"/>
            <a:ext cx="7620000" cy="2552700"/>
          </a:xfrm>
          <a:prstGeom prst="rect">
            <a:avLst/>
          </a:prstGeom>
        </p:spPr>
      </p:pic>
      <p:sp>
        <p:nvSpPr>
          <p:cNvPr id="4" name="TextBox 3"/>
          <p:cNvSpPr txBox="1"/>
          <p:nvPr/>
        </p:nvSpPr>
        <p:spPr>
          <a:xfrm>
            <a:off x="1047750" y="746125"/>
            <a:ext cx="7334250" cy="584776"/>
          </a:xfrm>
          <a:prstGeom prst="rect">
            <a:avLst/>
          </a:prstGeom>
          <a:noFill/>
        </p:spPr>
        <p:txBody>
          <a:bodyPr wrap="square" rtlCol="0">
            <a:spAutoFit/>
          </a:bodyPr>
          <a:lstStyle/>
          <a:p>
            <a:pPr algn="ctr"/>
            <a:r>
              <a:rPr lang="en-US" sz="3200" b="1" dirty="0" smtClean="0"/>
              <a:t>IMO Fatigue Guidelines</a:t>
            </a:r>
            <a:endParaRPr lang="en-US" sz="3200" b="1" dirty="0"/>
          </a:p>
        </p:txBody>
      </p:sp>
    </p:spTree>
    <p:extLst>
      <p:ext uri="{BB962C8B-B14F-4D97-AF65-F5344CB8AC3E}">
        <p14:creationId xmlns:p14="http://schemas.microsoft.com/office/powerpoint/2010/main" val="306979224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en-AU"/>
          </a:p>
        </p:txBody>
      </p:sp>
      <p:pic>
        <p:nvPicPr>
          <p:cNvPr id="24579" name="Picture Placeholder 4" descr="http://www.cargolaw.com/images/disaster2006.Alva.Star01.GIF"/>
          <p:cNvPicPr>
            <a:picLocks/>
          </p:cNvPicPr>
          <p:nvPr/>
        </p:nvPicPr>
        <p:blipFill>
          <a:blip r:embed="rId2">
            <a:extLst>
              <a:ext uri="{28A0092B-C50C-407E-A947-70E740481C1C}">
                <a14:useLocalDpi xmlns:a14="http://schemas.microsoft.com/office/drawing/2010/main" val="0"/>
              </a:ext>
            </a:extLst>
          </a:blip>
          <a:srcRect/>
          <a:stretch>
            <a:fillRect/>
          </a:stretch>
        </p:blipFill>
        <p:spPr bwMode="auto">
          <a:xfrm>
            <a:off x="323850" y="260350"/>
            <a:ext cx="8496300" cy="626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0" name="TextBox 3"/>
          <p:cNvSpPr txBox="1">
            <a:spLocks noChangeArrowheads="1"/>
          </p:cNvSpPr>
          <p:nvPr/>
        </p:nvSpPr>
        <p:spPr bwMode="auto">
          <a:xfrm>
            <a:off x="755650" y="4581525"/>
            <a:ext cx="7561263"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ahoma" charset="0"/>
                <a:ea typeface="MS PGothic" charset="0"/>
                <a:cs typeface="MS PGothic" charset="0"/>
              </a:defRPr>
            </a:lvl1pPr>
            <a:lvl2pPr marL="742950" indent="-285750">
              <a:defRPr>
                <a:solidFill>
                  <a:schemeClr val="tx1"/>
                </a:solidFill>
                <a:latin typeface="Tahoma" charset="0"/>
                <a:ea typeface="MS PGothic" charset="0"/>
                <a:cs typeface="MS PGothic" charset="0"/>
              </a:defRPr>
            </a:lvl2pPr>
            <a:lvl3pPr marL="1143000" indent="-228600">
              <a:defRPr>
                <a:solidFill>
                  <a:schemeClr val="tx1"/>
                </a:solidFill>
                <a:latin typeface="Tahoma" charset="0"/>
                <a:ea typeface="MS PGothic" charset="0"/>
                <a:cs typeface="MS PGothic" charset="0"/>
              </a:defRPr>
            </a:lvl3pPr>
            <a:lvl4pPr marL="1600200" indent="-228600">
              <a:defRPr>
                <a:solidFill>
                  <a:schemeClr val="tx1"/>
                </a:solidFill>
                <a:latin typeface="Tahoma" charset="0"/>
                <a:ea typeface="MS PGothic" charset="0"/>
                <a:cs typeface="MS PGothic" charset="0"/>
              </a:defRPr>
            </a:lvl4pPr>
            <a:lvl5pPr marL="2057400" indent="-228600">
              <a:defRPr>
                <a:solidFill>
                  <a:schemeClr val="tx1"/>
                </a:solidFill>
                <a:latin typeface="Tahoma" charset="0"/>
                <a:ea typeface="MS PGothic" charset="0"/>
                <a:cs typeface="MS PGothic" charset="0"/>
              </a:defRPr>
            </a:lvl5pPr>
            <a:lvl6pPr marL="2514600" indent="-228600" eaLnBrk="0" fontAlgn="base" hangingPunct="0">
              <a:spcBef>
                <a:spcPct val="0"/>
              </a:spcBef>
              <a:spcAft>
                <a:spcPct val="0"/>
              </a:spcAft>
              <a:defRPr>
                <a:solidFill>
                  <a:schemeClr val="tx1"/>
                </a:solidFill>
                <a:latin typeface="Tahoma" charset="0"/>
                <a:ea typeface="MS PGothic" charset="0"/>
                <a:cs typeface="MS PGothic" charset="0"/>
              </a:defRPr>
            </a:lvl6pPr>
            <a:lvl7pPr marL="2971800" indent="-228600" eaLnBrk="0" fontAlgn="base" hangingPunct="0">
              <a:spcBef>
                <a:spcPct val="0"/>
              </a:spcBef>
              <a:spcAft>
                <a:spcPct val="0"/>
              </a:spcAft>
              <a:defRPr>
                <a:solidFill>
                  <a:schemeClr val="tx1"/>
                </a:solidFill>
                <a:latin typeface="Tahoma" charset="0"/>
                <a:ea typeface="MS PGothic" charset="0"/>
                <a:cs typeface="MS PGothic" charset="0"/>
              </a:defRPr>
            </a:lvl7pPr>
            <a:lvl8pPr marL="3429000" indent="-228600" eaLnBrk="0" fontAlgn="base" hangingPunct="0">
              <a:spcBef>
                <a:spcPct val="0"/>
              </a:spcBef>
              <a:spcAft>
                <a:spcPct val="0"/>
              </a:spcAft>
              <a:defRPr>
                <a:solidFill>
                  <a:schemeClr val="tx1"/>
                </a:solidFill>
                <a:latin typeface="Tahoma" charset="0"/>
                <a:ea typeface="MS PGothic" charset="0"/>
                <a:cs typeface="MS PGothic" charset="0"/>
              </a:defRPr>
            </a:lvl8pPr>
            <a:lvl9pPr marL="3886200" indent="-228600" eaLnBrk="0" fontAlgn="base" hangingPunct="0">
              <a:spcBef>
                <a:spcPct val="0"/>
              </a:spcBef>
              <a:spcAft>
                <a:spcPct val="0"/>
              </a:spcAft>
              <a:defRPr>
                <a:solidFill>
                  <a:schemeClr val="tx1"/>
                </a:solidFill>
                <a:latin typeface="Tahoma" charset="0"/>
                <a:ea typeface="MS PGothic" charset="0"/>
                <a:cs typeface="MS PGothic" charset="0"/>
              </a:defRPr>
            </a:lvl9pPr>
          </a:lstStyle>
          <a:p>
            <a:pPr algn="ctr"/>
            <a:r>
              <a:rPr lang="en-AU" sz="4400">
                <a:solidFill>
                  <a:schemeClr val="bg1"/>
                </a:solidFill>
              </a:rPr>
              <a:t>The End</a:t>
            </a:r>
          </a:p>
        </p:txBody>
      </p:sp>
    </p:spTree>
    <p:extLst>
      <p:ext uri="{BB962C8B-B14F-4D97-AF65-F5344CB8AC3E}">
        <p14:creationId xmlns:p14="http://schemas.microsoft.com/office/powerpoint/2010/main" val="417617434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reeze">
  <a:themeElements>
    <a:clrScheme name="Breeze">
      <a:dk1>
        <a:sysClr val="windowText" lastClr="000000"/>
      </a:dk1>
      <a:lt1>
        <a:sysClr val="window" lastClr="FFFFFF"/>
      </a:lt1>
      <a:dk2>
        <a:srgbClr val="09213B"/>
      </a:dk2>
      <a:lt2>
        <a:srgbClr val="D5EDF4"/>
      </a:lt2>
      <a:accent1>
        <a:srgbClr val="2C7C9F"/>
      </a:accent1>
      <a:accent2>
        <a:srgbClr val="244A58"/>
      </a:accent2>
      <a:accent3>
        <a:srgbClr val="E2751D"/>
      </a:accent3>
      <a:accent4>
        <a:srgbClr val="FFB400"/>
      </a:accent4>
      <a:accent5>
        <a:srgbClr val="7EB606"/>
      </a:accent5>
      <a:accent6>
        <a:srgbClr val="C00000"/>
      </a:accent6>
      <a:hlink>
        <a:srgbClr val="7030A0"/>
      </a:hlink>
      <a:folHlink>
        <a:srgbClr val="00B0F0"/>
      </a:folHlink>
    </a:clrScheme>
    <a:fontScheme name="Breeze">
      <a:majorFont>
        <a:latin typeface="News Gothic MT"/>
        <a:ea typeface=""/>
        <a:cs typeface=""/>
        <a:font script="Jpan" typeface="ＭＳ Ｐゴシック"/>
        <a:font script="Hans" typeface="宋体"/>
        <a:font script="Hant" typeface="新細明體"/>
      </a:majorFont>
      <a:minorFont>
        <a:latin typeface="News Gothic MT"/>
        <a:ea typeface=""/>
        <a:cs typeface=""/>
        <a:font script="Jpan" typeface="ＭＳ Ｐゴシック"/>
        <a:font script="Hans" typeface="宋体"/>
        <a:font script="Hant" typeface="新細明體"/>
      </a:minorFont>
    </a:fontScheme>
    <a:fmtScheme name="Breeze">
      <a:fillStyleLst>
        <a:solidFill>
          <a:schemeClr val="phClr"/>
        </a:solidFill>
        <a:gradFill rotWithShape="1">
          <a:gsLst>
            <a:gs pos="31000">
              <a:schemeClr val="phClr">
                <a:tint val="100000"/>
                <a:shade val="100000"/>
                <a:satMod val="120000"/>
              </a:schemeClr>
            </a:gs>
            <a:gs pos="100000">
              <a:schemeClr val="phClr">
                <a:tint val="50000"/>
                <a:satMod val="150000"/>
              </a:schemeClr>
            </a:gs>
          </a:gsLst>
          <a:lin ang="5400000" scaled="1"/>
        </a:gradFill>
        <a:gradFill rotWithShape="1">
          <a:gsLst>
            <a:gs pos="0">
              <a:schemeClr val="phClr">
                <a:shade val="100000"/>
                <a:satMod val="120000"/>
              </a:schemeClr>
            </a:gs>
            <a:gs pos="69000">
              <a:schemeClr val="phClr">
                <a:tint val="80000"/>
                <a:shade val="100000"/>
                <a:satMod val="150000"/>
              </a:schemeClr>
            </a:gs>
            <a:gs pos="100000">
              <a:schemeClr val="phClr">
                <a:tint val="50000"/>
                <a:shade val="100000"/>
                <a:satMod val="150000"/>
              </a:schemeClr>
            </a:gs>
          </a:gsLst>
          <a:path path="circle">
            <a:fillToRect l="100000" t="100000" r="100000" b="100000"/>
          </a:path>
        </a:gradFill>
      </a:fillStyleLst>
      <a:lnStyleLst>
        <a:ln w="12700" cap="flat" cmpd="sng" algn="ctr">
          <a:solidFill>
            <a:schemeClr val="phClr">
              <a:shade val="95000"/>
              <a:satMod val="105000"/>
            </a:schemeClr>
          </a:solidFill>
          <a:prstDash val="solid"/>
        </a:ln>
        <a:ln w="25400" cap="flat" cmpd="dbl" algn="ctr">
          <a:solidFill>
            <a:schemeClr val="phClr"/>
          </a:solidFill>
          <a:prstDash val="solid"/>
        </a:ln>
        <a:ln w="31750" cap="flat" cmpd="dbl" algn="ctr">
          <a:solidFill>
            <a:schemeClr val="phClr"/>
          </a:solidFill>
          <a:prstDash val="solid"/>
        </a:ln>
      </a:lnStyleLst>
      <a:effectStyleLst>
        <a:effectStyle>
          <a:effectLst/>
        </a:effectStyle>
        <a:effectStyle>
          <a:effectLst>
            <a:outerShdw blurRad="63500" dist="25400" dir="5400000" sx="101000" sy="101000" rotWithShape="0">
              <a:srgbClr val="000000">
                <a:alpha val="40000"/>
              </a:srgbClr>
            </a:outerShdw>
          </a:effectLst>
        </a:effectStyle>
        <a:effectStyle>
          <a:effectLst>
            <a:innerShdw blurRad="127000" dist="25400" dir="13500000">
              <a:srgbClr val="C0C0C0">
                <a:alpha val="75000"/>
              </a:srgbClr>
            </a:innerShdw>
            <a:outerShdw blurRad="88900" dist="25400" dir="5400000" sx="102000" sy="102000" algn="ctr" rotWithShape="0">
              <a:srgbClr val="C0C0C0">
                <a:alpha val="40000"/>
              </a:srgbClr>
            </a:outerShdw>
          </a:effectLst>
          <a:scene3d>
            <a:camera prst="perspectiveLeft" fov="300000"/>
            <a:lightRig rig="soft" dir="l">
              <a:rot lat="0" lon="0" rev="4200000"/>
            </a:lightRig>
          </a:scene3d>
          <a:sp3d extrusionH="38100" prstMaterial="powder">
            <a:bevelT w="50800" h="88900" prst="convex"/>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1">
            <a:duotone>
              <a:schemeClr val="phClr">
                <a:shade val="40000"/>
                <a:satMod val="400000"/>
              </a:schemeClr>
              <a:schemeClr val="phClr">
                <a:tint val="10000"/>
                <a:satMod val="20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Essential.thmx</Template>
  <TotalTime>692</TotalTime>
  <Words>1829</Words>
  <Application>Microsoft Macintosh PowerPoint</Application>
  <PresentationFormat>On-screen Show (4:3)</PresentationFormat>
  <Paragraphs>196</Paragraphs>
  <Slides>30</Slides>
  <Notes>9</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Breeze</vt:lpstr>
      <vt:lpstr>Fatigue Management</vt:lpstr>
      <vt:lpstr>Fatigue v Alcohol</vt:lpstr>
      <vt:lpstr>The Problem</vt:lpstr>
      <vt:lpstr>Marine Pilot Fatigue Contributors</vt:lpstr>
      <vt:lpstr>The Solution</vt:lpstr>
      <vt:lpstr> In Captain Cook’s Time</vt:lpstr>
      <vt:lpstr>A Joint Venture Partnership</vt:lpstr>
      <vt:lpstr>Fatigue Risk Management System (FRMS)</vt:lpstr>
      <vt:lpstr>Fatigue Risk Trajectory</vt:lpstr>
      <vt:lpstr>Level 1 Controls</vt:lpstr>
      <vt:lpstr>Level 1 Controls</vt:lpstr>
      <vt:lpstr>Level 2 Controls</vt:lpstr>
      <vt:lpstr>Level 2 Controls</vt:lpstr>
      <vt:lpstr>Level 2: Prior Sleep Wake Model</vt:lpstr>
      <vt:lpstr>Marine Pilot’s Risk Management Decision Tree</vt:lpstr>
      <vt:lpstr>Level 3 Controls</vt:lpstr>
      <vt:lpstr>Level 3 Controls</vt:lpstr>
      <vt:lpstr>Level 3 Controls for a Marine Pilot</vt:lpstr>
      <vt:lpstr>Level 4 Controls</vt:lpstr>
      <vt:lpstr>Level 4 Controls</vt:lpstr>
      <vt:lpstr>Fatigue Proofing Strategies</vt:lpstr>
      <vt:lpstr>Level 4 Control Key Objectives</vt:lpstr>
      <vt:lpstr>Pilotage Example of Level 4 Control</vt:lpstr>
      <vt:lpstr>Level 5 Controls</vt:lpstr>
      <vt:lpstr>Level 5 Controls</vt:lpstr>
      <vt:lpstr>Summary of Fatigue Level Controls</vt:lpstr>
      <vt:lpstr>PowerPoint Presentation</vt:lpstr>
      <vt:lpstr>IMO Fatigue Guidelines</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Port Operations Fatigue Management</dc:title>
  <dc:creator>Peter Dann</dc:creator>
  <cp:lastModifiedBy>Peter Dann</cp:lastModifiedBy>
  <cp:revision>86</cp:revision>
  <dcterms:created xsi:type="dcterms:W3CDTF">2015-10-01T00:53:37Z</dcterms:created>
  <dcterms:modified xsi:type="dcterms:W3CDTF">2015-11-03T14:30:49Z</dcterms:modified>
</cp:coreProperties>
</file>